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71" r:id="rId9"/>
    <p:sldId id="268" r:id="rId10"/>
    <p:sldId id="263" r:id="rId11"/>
    <p:sldId id="262" r:id="rId12"/>
    <p:sldId id="269" r:id="rId13"/>
    <p:sldId id="264" r:id="rId14"/>
    <p:sldId id="270" r:id="rId15"/>
    <p:sldId id="26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Kerr" initials="SK" lastIdx="0" clrIdx="0">
    <p:extLst>
      <p:ext uri="{19B8F6BF-5375-455C-9EA6-DF929625EA0E}">
        <p15:presenceInfo xmlns:p15="http://schemas.microsoft.com/office/powerpoint/2012/main" userId="S-1-5-21-1644491937-113007714-725345543-1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26522" autoAdjust="0"/>
  </p:normalViewPr>
  <p:slideViewPr>
    <p:cSldViewPr snapToGrid="0">
      <p:cViewPr varScale="1">
        <p:scale>
          <a:sx n="29" d="100"/>
          <a:sy n="29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6CEE2-6C80-4244-B5D2-053280ABA9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A48DE6-5BF5-43E3-9FC4-0FFDD17CE92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Emergency Response Day</a:t>
          </a:r>
          <a:endParaRPr lang="en-US" dirty="0">
            <a:solidFill>
              <a:schemeClr val="bg1"/>
            </a:solidFill>
          </a:endParaRPr>
        </a:p>
      </dgm:t>
    </dgm:pt>
    <dgm:pt modelId="{8DF25270-77C1-452A-ADBA-1E34E81391B9}" type="parTrans" cxnId="{A2181864-0196-449E-9437-28701EFCC27A}">
      <dgm:prSet/>
      <dgm:spPr/>
      <dgm:t>
        <a:bodyPr/>
        <a:lstStyle/>
        <a:p>
          <a:endParaRPr lang="en-US"/>
        </a:p>
      </dgm:t>
    </dgm:pt>
    <dgm:pt modelId="{E8C0E4C5-6996-4584-8238-36C05AF59B52}" type="sibTrans" cxnId="{A2181864-0196-449E-9437-28701EFCC27A}">
      <dgm:prSet/>
      <dgm:spPr/>
      <dgm:t>
        <a:bodyPr/>
        <a:lstStyle/>
        <a:p>
          <a:endParaRPr lang="en-US"/>
        </a:p>
      </dgm:t>
    </dgm:pt>
    <dgm:pt modelId="{1A542517-1FE9-4238-AD72-CB33A593BE82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Airfield Safety Manuals</a:t>
          </a:r>
          <a:endParaRPr lang="en-US" dirty="0">
            <a:solidFill>
              <a:schemeClr val="bg1"/>
            </a:solidFill>
          </a:endParaRPr>
        </a:p>
      </dgm:t>
    </dgm:pt>
    <dgm:pt modelId="{970A7D9F-DFF9-438B-A9CC-6F47ABA5C993}" type="parTrans" cxnId="{B26AFD5F-CBCB-4EC1-9655-905713D83A50}">
      <dgm:prSet/>
      <dgm:spPr/>
      <dgm:t>
        <a:bodyPr/>
        <a:lstStyle/>
        <a:p>
          <a:endParaRPr lang="en-US"/>
        </a:p>
      </dgm:t>
    </dgm:pt>
    <dgm:pt modelId="{1C566A93-ACB6-417F-84DE-FACEF13F5360}" type="sibTrans" cxnId="{B26AFD5F-CBCB-4EC1-9655-905713D83A50}">
      <dgm:prSet/>
      <dgm:spPr/>
      <dgm:t>
        <a:bodyPr/>
        <a:lstStyle/>
        <a:p>
          <a:endParaRPr lang="en-US"/>
        </a:p>
      </dgm:t>
    </dgm:pt>
    <dgm:pt modelId="{CEE2195F-4335-4E3D-B4B8-037D8D2B98E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Press Briefing</a:t>
          </a:r>
          <a:endParaRPr lang="en-US" dirty="0">
            <a:solidFill>
              <a:schemeClr val="bg1"/>
            </a:solidFill>
          </a:endParaRPr>
        </a:p>
      </dgm:t>
    </dgm:pt>
    <dgm:pt modelId="{616FF1D6-DB5C-4EDB-AA05-065416CD55F5}" type="parTrans" cxnId="{5C7BEC46-CCCB-421F-87E9-DFBC8F2345B2}">
      <dgm:prSet/>
      <dgm:spPr/>
      <dgm:t>
        <a:bodyPr/>
        <a:lstStyle/>
        <a:p>
          <a:endParaRPr lang="en-US"/>
        </a:p>
      </dgm:t>
    </dgm:pt>
    <dgm:pt modelId="{DD336957-C132-4A0A-A180-C78D430B1F35}" type="sibTrans" cxnId="{5C7BEC46-CCCB-421F-87E9-DFBC8F2345B2}">
      <dgm:prSet/>
      <dgm:spPr/>
      <dgm:t>
        <a:bodyPr/>
        <a:lstStyle/>
        <a:p>
          <a:endParaRPr lang="en-US"/>
        </a:p>
      </dgm:t>
    </dgm:pt>
    <dgm:pt modelId="{FB2BED39-3846-4C4A-9DB5-742E8FA854E3}" type="pres">
      <dgm:prSet presAssocID="{F046CEE2-6C80-4244-B5D2-053280ABA971}" presName="compositeShape" presStyleCnt="0">
        <dgm:presLayoutVars>
          <dgm:chMax val="7"/>
          <dgm:dir/>
          <dgm:resizeHandles val="exact"/>
        </dgm:presLayoutVars>
      </dgm:prSet>
      <dgm:spPr/>
    </dgm:pt>
    <dgm:pt modelId="{BC3D685F-F353-4A4C-880F-6059ABB56167}" type="pres">
      <dgm:prSet presAssocID="{2DA48DE6-5BF5-43E3-9FC4-0FFDD17CE925}" presName="circ1" presStyleLbl="vennNode1" presStyleIdx="0" presStyleCnt="3" custScaleX="100902" custScaleY="98920"/>
      <dgm:spPr/>
      <dgm:t>
        <a:bodyPr/>
        <a:lstStyle/>
        <a:p>
          <a:endParaRPr lang="en-US"/>
        </a:p>
      </dgm:t>
    </dgm:pt>
    <dgm:pt modelId="{0EEBD3B0-4AE7-49BC-B37C-631C899F2E7D}" type="pres">
      <dgm:prSet presAssocID="{2DA48DE6-5BF5-43E3-9FC4-0FFDD17CE92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4CDEC-0CC8-4BFB-ACBF-37CBBAD23615}" type="pres">
      <dgm:prSet presAssocID="{1A542517-1FE9-4238-AD72-CB33A593BE82}" presName="circ2" presStyleLbl="vennNode1" presStyleIdx="1" presStyleCnt="3"/>
      <dgm:spPr/>
      <dgm:t>
        <a:bodyPr/>
        <a:lstStyle/>
        <a:p>
          <a:endParaRPr lang="en-US"/>
        </a:p>
      </dgm:t>
    </dgm:pt>
    <dgm:pt modelId="{013A6491-82B6-4131-8F44-F814C2A43DA0}" type="pres">
      <dgm:prSet presAssocID="{1A542517-1FE9-4238-AD72-CB33A593BE8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81C0C-7B2F-4302-A144-6431037A4669}" type="pres">
      <dgm:prSet presAssocID="{CEE2195F-4335-4E3D-B4B8-037D8D2B98E0}" presName="circ3" presStyleLbl="vennNode1" presStyleIdx="2" presStyleCnt="3"/>
      <dgm:spPr/>
      <dgm:t>
        <a:bodyPr/>
        <a:lstStyle/>
        <a:p>
          <a:endParaRPr lang="en-US"/>
        </a:p>
      </dgm:t>
    </dgm:pt>
    <dgm:pt modelId="{A11F15D8-C78F-47B9-A40D-1A22F7527D58}" type="pres">
      <dgm:prSet presAssocID="{CEE2195F-4335-4E3D-B4B8-037D8D2B98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16CB71-B62C-4E41-B877-47F3C0DD9AAC}" type="presOf" srcId="{1A542517-1FE9-4238-AD72-CB33A593BE82}" destId="{013A6491-82B6-4131-8F44-F814C2A43DA0}" srcOrd="1" destOrd="0" presId="urn:microsoft.com/office/officeart/2005/8/layout/venn1"/>
    <dgm:cxn modelId="{5C7BEC46-CCCB-421F-87E9-DFBC8F2345B2}" srcId="{F046CEE2-6C80-4244-B5D2-053280ABA971}" destId="{CEE2195F-4335-4E3D-B4B8-037D8D2B98E0}" srcOrd="2" destOrd="0" parTransId="{616FF1D6-DB5C-4EDB-AA05-065416CD55F5}" sibTransId="{DD336957-C132-4A0A-A180-C78D430B1F35}"/>
    <dgm:cxn modelId="{5F8542BA-0380-43BA-9DB5-E9BC1D3A9D9C}" type="presOf" srcId="{2DA48DE6-5BF5-43E3-9FC4-0FFDD17CE925}" destId="{0EEBD3B0-4AE7-49BC-B37C-631C899F2E7D}" srcOrd="1" destOrd="0" presId="urn:microsoft.com/office/officeart/2005/8/layout/venn1"/>
    <dgm:cxn modelId="{D62E0C41-3523-4D53-8272-4C3DC60256A0}" type="presOf" srcId="{1A542517-1FE9-4238-AD72-CB33A593BE82}" destId="{FE34CDEC-0CC8-4BFB-ACBF-37CBBAD23615}" srcOrd="0" destOrd="0" presId="urn:microsoft.com/office/officeart/2005/8/layout/venn1"/>
    <dgm:cxn modelId="{2F5E88BD-8314-4DF7-AE2C-8F3B23FCF00B}" type="presOf" srcId="{CEE2195F-4335-4E3D-B4B8-037D8D2B98E0}" destId="{E9681C0C-7B2F-4302-A144-6431037A4669}" srcOrd="0" destOrd="0" presId="urn:microsoft.com/office/officeart/2005/8/layout/venn1"/>
    <dgm:cxn modelId="{A2181864-0196-449E-9437-28701EFCC27A}" srcId="{F046CEE2-6C80-4244-B5D2-053280ABA971}" destId="{2DA48DE6-5BF5-43E3-9FC4-0FFDD17CE925}" srcOrd="0" destOrd="0" parTransId="{8DF25270-77C1-452A-ADBA-1E34E81391B9}" sibTransId="{E8C0E4C5-6996-4584-8238-36C05AF59B52}"/>
    <dgm:cxn modelId="{63113002-E19B-4692-99CE-F6849DB7D272}" type="presOf" srcId="{2DA48DE6-5BF5-43E3-9FC4-0FFDD17CE925}" destId="{BC3D685F-F353-4A4C-880F-6059ABB56167}" srcOrd="0" destOrd="0" presId="urn:microsoft.com/office/officeart/2005/8/layout/venn1"/>
    <dgm:cxn modelId="{8EEAA2AF-5848-4951-A767-E6ADABC41759}" type="presOf" srcId="{F046CEE2-6C80-4244-B5D2-053280ABA971}" destId="{FB2BED39-3846-4C4A-9DB5-742E8FA854E3}" srcOrd="0" destOrd="0" presId="urn:microsoft.com/office/officeart/2005/8/layout/venn1"/>
    <dgm:cxn modelId="{B26AFD5F-CBCB-4EC1-9655-905713D83A50}" srcId="{F046CEE2-6C80-4244-B5D2-053280ABA971}" destId="{1A542517-1FE9-4238-AD72-CB33A593BE82}" srcOrd="1" destOrd="0" parTransId="{970A7D9F-DFF9-438B-A9CC-6F47ABA5C993}" sibTransId="{1C566A93-ACB6-417F-84DE-FACEF13F5360}"/>
    <dgm:cxn modelId="{7156D49C-04AB-48C2-8F90-6158ABF8E4AB}" type="presOf" srcId="{CEE2195F-4335-4E3D-B4B8-037D8D2B98E0}" destId="{A11F15D8-C78F-47B9-A40D-1A22F7527D58}" srcOrd="1" destOrd="0" presId="urn:microsoft.com/office/officeart/2005/8/layout/venn1"/>
    <dgm:cxn modelId="{AA94018F-4983-4A3C-BC98-316FF2F5DF63}" type="presParOf" srcId="{FB2BED39-3846-4C4A-9DB5-742E8FA854E3}" destId="{BC3D685F-F353-4A4C-880F-6059ABB56167}" srcOrd="0" destOrd="0" presId="urn:microsoft.com/office/officeart/2005/8/layout/venn1"/>
    <dgm:cxn modelId="{843E0BBB-BAFA-4EB1-B4B3-5C7BB3513A76}" type="presParOf" srcId="{FB2BED39-3846-4C4A-9DB5-742E8FA854E3}" destId="{0EEBD3B0-4AE7-49BC-B37C-631C899F2E7D}" srcOrd="1" destOrd="0" presId="urn:microsoft.com/office/officeart/2005/8/layout/venn1"/>
    <dgm:cxn modelId="{2EC31DE8-9B9D-487C-AC00-C6FED7875684}" type="presParOf" srcId="{FB2BED39-3846-4C4A-9DB5-742E8FA854E3}" destId="{FE34CDEC-0CC8-4BFB-ACBF-37CBBAD23615}" srcOrd="2" destOrd="0" presId="urn:microsoft.com/office/officeart/2005/8/layout/venn1"/>
    <dgm:cxn modelId="{D7712368-90A6-4444-9599-042CCD4A76B3}" type="presParOf" srcId="{FB2BED39-3846-4C4A-9DB5-742E8FA854E3}" destId="{013A6491-82B6-4131-8F44-F814C2A43DA0}" srcOrd="3" destOrd="0" presId="urn:microsoft.com/office/officeart/2005/8/layout/venn1"/>
    <dgm:cxn modelId="{99AFBB57-C6F9-47BD-B127-22135A6F5A7F}" type="presParOf" srcId="{FB2BED39-3846-4C4A-9DB5-742E8FA854E3}" destId="{E9681C0C-7B2F-4302-A144-6431037A4669}" srcOrd="4" destOrd="0" presId="urn:microsoft.com/office/officeart/2005/8/layout/venn1"/>
    <dgm:cxn modelId="{EDA6B4AC-1DB8-489B-81F7-26A79B0B6CD5}" type="presParOf" srcId="{FB2BED39-3846-4C4A-9DB5-742E8FA854E3}" destId="{A11F15D8-C78F-47B9-A40D-1A22F7527D5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D685F-F353-4A4C-880F-6059ABB56167}">
      <dsp:nvSpPr>
        <dsp:cNvPr id="0" name=""/>
        <dsp:cNvSpPr/>
      </dsp:nvSpPr>
      <dsp:spPr>
        <a:xfrm>
          <a:off x="3912882" y="73779"/>
          <a:ext cx="3163363" cy="310122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Emergency Response Day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4334663" y="616493"/>
        <a:ext cx="2319800" cy="1395551"/>
      </dsp:txXfrm>
    </dsp:sp>
    <dsp:sp modelId="{FE34CDEC-0CC8-4BFB-ACBF-37CBBAD23615}">
      <dsp:nvSpPr>
        <dsp:cNvPr id="0" name=""/>
        <dsp:cNvSpPr/>
      </dsp:nvSpPr>
      <dsp:spPr>
        <a:xfrm>
          <a:off x="5058264" y="2016277"/>
          <a:ext cx="3135085" cy="3135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Airfield Safety Manuals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6017078" y="2826174"/>
        <a:ext cx="1881051" cy="1724296"/>
      </dsp:txXfrm>
    </dsp:sp>
    <dsp:sp modelId="{E9681C0C-7B2F-4302-A144-6431037A4669}">
      <dsp:nvSpPr>
        <dsp:cNvPr id="0" name=""/>
        <dsp:cNvSpPr/>
      </dsp:nvSpPr>
      <dsp:spPr>
        <a:xfrm>
          <a:off x="2795778" y="2016277"/>
          <a:ext cx="3135085" cy="31350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bg1"/>
              </a:solidFill>
            </a:rPr>
            <a:t>Press Briefing</a:t>
          </a:r>
          <a:endParaRPr lang="en-US" sz="3300" kern="1200" dirty="0">
            <a:solidFill>
              <a:schemeClr val="bg1"/>
            </a:solidFill>
          </a:endParaRPr>
        </a:p>
      </dsp:txBody>
      <dsp:txXfrm>
        <a:off x="3090998" y="2826174"/>
        <a:ext cx="1881051" cy="172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47735E-BCCD-4890-90CF-C507D69E9F97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4B5FBB-8353-4394-B2F4-F454769B8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2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49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2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5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92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84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altLang="en-US" b="1" dirty="0" smtClean="0">
              <a:latin typeface="Arial" panose="020B0604020202020204" pitchFamily="34" charset="0"/>
            </a:endParaRPr>
          </a:p>
          <a:p>
            <a:pPr defTabSz="931774"/>
            <a:endParaRPr lang="en-US" altLang="en-US" b="1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48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="1" dirty="0" smtClean="0">
              <a:latin typeface="Arial" panose="020B0604020202020204" pitchFamily="34" charset="0"/>
            </a:endParaRPr>
          </a:p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2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2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3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B5FBB-8353-4394-B2F4-F454769B8B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45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1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1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9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DDD77-602D-4B7A-8EBC-C7FFBCFB8075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0B15-31C0-4702-9EF8-336C271E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cid:521E259F-6CEE-4FA0-AE5B-DD7D5D929130@chappellsmith.com" TargetMode="External"/><Relationship Id="rId5" Type="http://schemas.openxmlformats.org/officeDocument/2006/relationships/image" Target="../media/image7.jpeg"/><Relationship Id="rId4" Type="http://schemas.openxmlformats.org/officeDocument/2006/relationships/image" Target="cid:B3599410-8974-45E3-81BA-E3CD2B467F99@chappellsmith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cid:521E259F-6CEE-4FA0-AE5B-DD7D5D929130@chappellsmith.com" TargetMode="External"/><Relationship Id="rId5" Type="http://schemas.openxmlformats.org/officeDocument/2006/relationships/image" Target="../media/image7.jpeg"/><Relationship Id="rId4" Type="http://schemas.openxmlformats.org/officeDocument/2006/relationships/image" Target="cid:B3599410-8974-45E3-81BA-E3CD2B467F99@chappellsmith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9029" y="131830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en-US" b="1" i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Tennessee Airports Conference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839" y="3705907"/>
            <a:ext cx="1563701" cy="156370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217" y="3942648"/>
            <a:ext cx="3133818" cy="1090217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560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ANY156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28567"/>
            <a:ext cx="6400800" cy="480086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9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2" y="1399891"/>
            <a:ext cx="6809014" cy="48539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4114800"/>
            <a:ext cx="5638800" cy="533400"/>
          </a:xfrm>
        </p:spPr>
        <p:txBody>
          <a:bodyPr>
            <a:normAutofit fontScale="90000"/>
          </a:bodyPr>
          <a:lstStyle/>
          <a:p>
            <a:endParaRPr lang="en-US" sz="7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94" y="1216024"/>
            <a:ext cx="6826412" cy="51206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21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4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117135"/>
              </p:ext>
            </p:extLst>
          </p:nvPr>
        </p:nvGraphicFramePr>
        <p:xfrm>
          <a:off x="571501" y="1240972"/>
          <a:ext cx="10989128" cy="52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45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435225"/>
            <a:ext cx="5638800" cy="2212975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7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6629" y="911907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alt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39" y="3299507"/>
            <a:ext cx="1353606" cy="13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098" y="3562895"/>
            <a:ext cx="2703731" cy="9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1568"/>
            <a:ext cx="11468100" cy="4351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Agenda: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Aerospace’s Airport Safety Advocacy Program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Studies 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Minimum Standards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351474"/>
            <a:ext cx="2195658" cy="28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874" y="5853613"/>
            <a:ext cx="460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is exempt!</a:t>
            </a:r>
          </a:p>
        </p:txBody>
      </p:sp>
      <p:pic>
        <p:nvPicPr>
          <p:cNvPr id="1027" name="F927FDAC-B3DC-4F55-8233-D468C184789F" descr="cid:B3599410-8974-45E3-81BA-E3CD2B467F99@chappellsmith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22" y="1208314"/>
            <a:ext cx="5990049" cy="30534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300" y="12083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1BB50280-510F-46BC-8D20-0D9A3764048B" descr="cid:521E259F-6CEE-4FA0-AE5B-DD7D5D929130@chappellsmith.co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628901"/>
            <a:ext cx="5001986" cy="33138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18" y="955222"/>
            <a:ext cx="7428763" cy="49475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406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38" y="1020536"/>
            <a:ext cx="8304723" cy="481692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710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F927FDAC-B3DC-4F55-8233-D468C184789F" descr="cid:B3599410-8974-45E3-81BA-E3CD2B467F99@chappellsmith.com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22" y="1208314"/>
            <a:ext cx="5990049" cy="30534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4300" y="12083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1BB50280-510F-46BC-8D20-0D9A3764048B" descr="cid:521E259F-6CEE-4FA0-AE5B-DD7D5D929130@chappellsmith.com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2628901"/>
            <a:ext cx="5001986" cy="33138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15" y="994995"/>
            <a:ext cx="6057969" cy="48680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330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435225"/>
            <a:ext cx="5638800" cy="2212975"/>
          </a:xfrm>
        </p:spPr>
        <p:txBody>
          <a:bodyPr>
            <a:normAutofit/>
          </a:bodyPr>
          <a:lstStyle/>
          <a:p>
            <a:endParaRPr lang="en-US" sz="7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1144395"/>
            <a:ext cx="8229600" cy="507049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636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64" y="6133170"/>
            <a:ext cx="339493" cy="210015"/>
          </a:xfrm>
        </p:spPr>
        <p:txBody>
          <a:bodyPr>
            <a:normAutofit fontScale="90000"/>
          </a:bodyPr>
          <a:lstStyle/>
          <a:p>
            <a:endParaRPr lang="en-US" sz="72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92384" y="956496"/>
            <a:ext cx="5726183" cy="56202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45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51</Words>
  <Application>Microsoft Office PowerPoint</Application>
  <PresentationFormat>Widescreen</PresentationFormat>
  <Paragraphs>28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30th Tennessee Airports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30th Tennessee Airports Conference</dc:title>
  <dc:creator>Travis Wright</dc:creator>
  <cp:lastModifiedBy>Sean Kerr</cp:lastModifiedBy>
  <cp:revision>37</cp:revision>
  <cp:lastPrinted>2018-04-16T22:22:43Z</cp:lastPrinted>
  <dcterms:created xsi:type="dcterms:W3CDTF">2018-04-13T20:17:53Z</dcterms:created>
  <dcterms:modified xsi:type="dcterms:W3CDTF">2018-05-01T16:24:36Z</dcterms:modified>
</cp:coreProperties>
</file>