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7.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997" r:id="rId2"/>
    <p:sldMasterId id="2147484009" r:id="rId3"/>
  </p:sldMasterIdLst>
  <p:notesMasterIdLst>
    <p:notesMasterId r:id="rId24"/>
  </p:notesMasterIdLst>
  <p:handoutMasterIdLst>
    <p:handoutMasterId r:id="rId25"/>
  </p:handoutMasterIdLst>
  <p:sldIdLst>
    <p:sldId id="317" r:id="rId4"/>
    <p:sldId id="381" r:id="rId5"/>
    <p:sldId id="372" r:id="rId6"/>
    <p:sldId id="318" r:id="rId7"/>
    <p:sldId id="326" r:id="rId8"/>
    <p:sldId id="371" r:id="rId9"/>
    <p:sldId id="327" r:id="rId10"/>
    <p:sldId id="373" r:id="rId11"/>
    <p:sldId id="374" r:id="rId12"/>
    <p:sldId id="329" r:id="rId13"/>
    <p:sldId id="328" r:id="rId14"/>
    <p:sldId id="324" r:id="rId15"/>
    <p:sldId id="346" r:id="rId16"/>
    <p:sldId id="375" r:id="rId17"/>
    <p:sldId id="361" r:id="rId18"/>
    <p:sldId id="362" r:id="rId19"/>
    <p:sldId id="363" r:id="rId20"/>
    <p:sldId id="365" r:id="rId21"/>
    <p:sldId id="377" r:id="rId22"/>
    <p:sldId id="379"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86323" autoAdjust="0"/>
  </p:normalViewPr>
  <p:slideViewPr>
    <p:cSldViewPr snapToGrid="0">
      <p:cViewPr varScale="1">
        <p:scale>
          <a:sx n="78" d="100"/>
          <a:sy n="78" d="100"/>
        </p:scale>
        <p:origin x="1884" y="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7" d="100"/>
          <a:sy n="87" d="100"/>
        </p:scale>
        <p:origin x="22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E1124-941F-46C7-9542-A2FB9C89EEFF}" type="doc">
      <dgm:prSet loTypeId="urn:microsoft.com/office/officeart/2005/8/layout/venn1" loCatId="relationship" qsTypeId="urn:microsoft.com/office/officeart/2005/8/quickstyle/3d3" qsCatId="3D" csTypeId="urn:microsoft.com/office/officeart/2005/8/colors/accent5_3" csCatId="accent5" phldr="1"/>
      <dgm:spPr/>
    </dgm:pt>
    <dgm:pt modelId="{6B2FAB3F-3AE4-46AA-B712-CC96689B6DAA}">
      <dgm:prSet phldrT="[Text]"/>
      <dgm:spPr/>
      <dgm:t>
        <a:bodyPr/>
        <a:lstStyle/>
        <a:p>
          <a:r>
            <a:rPr lang="en-US" dirty="0" smtClean="0"/>
            <a:t>FAA</a:t>
          </a:r>
          <a:endParaRPr lang="en-US" dirty="0"/>
        </a:p>
      </dgm:t>
    </dgm:pt>
    <dgm:pt modelId="{22903E35-B577-40E0-9A73-6568B1A64FF1}" type="parTrans" cxnId="{6D438D0E-2C23-42DD-9835-C428A46CA8AC}">
      <dgm:prSet/>
      <dgm:spPr/>
      <dgm:t>
        <a:bodyPr/>
        <a:lstStyle/>
        <a:p>
          <a:endParaRPr lang="en-US"/>
        </a:p>
      </dgm:t>
    </dgm:pt>
    <dgm:pt modelId="{B9B2109C-1CE6-4912-BBAD-C135EE1571D1}" type="sibTrans" cxnId="{6D438D0E-2C23-42DD-9835-C428A46CA8AC}">
      <dgm:prSet/>
      <dgm:spPr/>
      <dgm:t>
        <a:bodyPr/>
        <a:lstStyle/>
        <a:p>
          <a:endParaRPr lang="en-US"/>
        </a:p>
      </dgm:t>
    </dgm:pt>
    <dgm:pt modelId="{0341D36A-2B2A-4E29-8F87-4BBDC3A70CB6}">
      <dgm:prSet phldrT="[Text]"/>
      <dgm:spPr/>
      <dgm:t>
        <a:bodyPr/>
        <a:lstStyle/>
        <a:p>
          <a:r>
            <a:rPr lang="en-US" dirty="0" smtClean="0"/>
            <a:t>Airport Sponsor</a:t>
          </a:r>
          <a:endParaRPr lang="en-US" dirty="0"/>
        </a:p>
      </dgm:t>
    </dgm:pt>
    <dgm:pt modelId="{160A346C-DCF8-444A-AFA8-B1FCD0CC4A2F}" type="parTrans" cxnId="{0D3ABA9E-AD8A-4776-A1C7-AF733CEA3FDB}">
      <dgm:prSet/>
      <dgm:spPr/>
      <dgm:t>
        <a:bodyPr/>
        <a:lstStyle/>
        <a:p>
          <a:endParaRPr lang="en-US"/>
        </a:p>
      </dgm:t>
    </dgm:pt>
    <dgm:pt modelId="{58190B10-57F9-4D7E-96A0-A4FEF3EB5F2E}" type="sibTrans" cxnId="{0D3ABA9E-AD8A-4776-A1C7-AF733CEA3FDB}">
      <dgm:prSet/>
      <dgm:spPr/>
      <dgm:t>
        <a:bodyPr/>
        <a:lstStyle/>
        <a:p>
          <a:endParaRPr lang="en-US"/>
        </a:p>
      </dgm:t>
    </dgm:pt>
    <dgm:pt modelId="{453C8C4E-ECA6-47E8-8B28-C73CC08A3822}">
      <dgm:prSet phldrT="[Text]"/>
      <dgm:spPr/>
      <dgm:t>
        <a:bodyPr/>
        <a:lstStyle/>
        <a:p>
          <a:r>
            <a:rPr lang="en-US" dirty="0" smtClean="0"/>
            <a:t>TDOT Aeronautics</a:t>
          </a:r>
          <a:endParaRPr lang="en-US" dirty="0"/>
        </a:p>
      </dgm:t>
    </dgm:pt>
    <dgm:pt modelId="{F0441C99-A0BF-4910-B082-CFBF53D094AC}" type="parTrans" cxnId="{1443A2D6-E4C9-44E6-A945-850F60DA2868}">
      <dgm:prSet/>
      <dgm:spPr/>
      <dgm:t>
        <a:bodyPr/>
        <a:lstStyle/>
        <a:p>
          <a:endParaRPr lang="en-US"/>
        </a:p>
      </dgm:t>
    </dgm:pt>
    <dgm:pt modelId="{1D1C7846-1BF9-4E25-9BAF-F3A889CA78FF}" type="sibTrans" cxnId="{1443A2D6-E4C9-44E6-A945-850F60DA2868}">
      <dgm:prSet/>
      <dgm:spPr/>
      <dgm:t>
        <a:bodyPr/>
        <a:lstStyle/>
        <a:p>
          <a:endParaRPr lang="en-US"/>
        </a:p>
      </dgm:t>
    </dgm:pt>
    <dgm:pt modelId="{712BA878-8739-48D2-8B22-0E77016CBCA5}">
      <dgm:prSet phldrT="[Text]"/>
      <dgm:spPr/>
      <dgm:t>
        <a:bodyPr/>
        <a:lstStyle/>
        <a:p>
          <a:r>
            <a:rPr lang="en-US" dirty="0" smtClean="0"/>
            <a:t>Airport Consultant</a:t>
          </a:r>
          <a:endParaRPr lang="en-US" dirty="0"/>
        </a:p>
      </dgm:t>
    </dgm:pt>
    <dgm:pt modelId="{DF7E9173-3060-4C9B-AF1E-D044B1009B6E}" type="parTrans" cxnId="{3B235572-5295-4085-8DED-8A81EAED9990}">
      <dgm:prSet/>
      <dgm:spPr/>
      <dgm:t>
        <a:bodyPr/>
        <a:lstStyle/>
        <a:p>
          <a:endParaRPr lang="en-US"/>
        </a:p>
      </dgm:t>
    </dgm:pt>
    <dgm:pt modelId="{2BDBE294-8313-477E-87E7-AD2B92A69E78}" type="sibTrans" cxnId="{3B235572-5295-4085-8DED-8A81EAED9990}">
      <dgm:prSet/>
      <dgm:spPr/>
      <dgm:t>
        <a:bodyPr/>
        <a:lstStyle/>
        <a:p>
          <a:endParaRPr lang="en-US"/>
        </a:p>
      </dgm:t>
    </dgm:pt>
    <dgm:pt modelId="{8439FFF4-5F7D-4FAA-B7F8-8554A4DEE8FA}" type="pres">
      <dgm:prSet presAssocID="{16AE1124-941F-46C7-9542-A2FB9C89EEFF}" presName="compositeShape" presStyleCnt="0">
        <dgm:presLayoutVars>
          <dgm:chMax val="7"/>
          <dgm:dir/>
          <dgm:resizeHandles val="exact"/>
        </dgm:presLayoutVars>
      </dgm:prSet>
      <dgm:spPr/>
    </dgm:pt>
    <dgm:pt modelId="{382F9BA8-BFCB-4BA5-9480-FEEBA26AFAD4}" type="pres">
      <dgm:prSet presAssocID="{6B2FAB3F-3AE4-46AA-B712-CC96689B6DAA}" presName="circ1" presStyleLbl="vennNode1" presStyleIdx="0" presStyleCnt="4"/>
      <dgm:spPr/>
      <dgm:t>
        <a:bodyPr/>
        <a:lstStyle/>
        <a:p>
          <a:endParaRPr lang="en-US"/>
        </a:p>
      </dgm:t>
    </dgm:pt>
    <dgm:pt modelId="{8725ADBB-713A-41BC-9CF8-85086E450253}" type="pres">
      <dgm:prSet presAssocID="{6B2FAB3F-3AE4-46AA-B712-CC96689B6DAA}" presName="circ1Tx" presStyleLbl="revTx" presStyleIdx="0" presStyleCnt="0">
        <dgm:presLayoutVars>
          <dgm:chMax val="0"/>
          <dgm:chPref val="0"/>
          <dgm:bulletEnabled val="1"/>
        </dgm:presLayoutVars>
      </dgm:prSet>
      <dgm:spPr/>
      <dgm:t>
        <a:bodyPr/>
        <a:lstStyle/>
        <a:p>
          <a:endParaRPr lang="en-US"/>
        </a:p>
      </dgm:t>
    </dgm:pt>
    <dgm:pt modelId="{8F1BB618-33F1-4352-8F24-BAAA6C4EAA51}" type="pres">
      <dgm:prSet presAssocID="{0341D36A-2B2A-4E29-8F87-4BBDC3A70CB6}" presName="circ2" presStyleLbl="vennNode1" presStyleIdx="1" presStyleCnt="4"/>
      <dgm:spPr/>
      <dgm:t>
        <a:bodyPr/>
        <a:lstStyle/>
        <a:p>
          <a:endParaRPr lang="en-US"/>
        </a:p>
      </dgm:t>
    </dgm:pt>
    <dgm:pt modelId="{FDFFCC89-8F82-44FF-A350-9306B0393054}" type="pres">
      <dgm:prSet presAssocID="{0341D36A-2B2A-4E29-8F87-4BBDC3A70CB6}" presName="circ2Tx" presStyleLbl="revTx" presStyleIdx="0" presStyleCnt="0">
        <dgm:presLayoutVars>
          <dgm:chMax val="0"/>
          <dgm:chPref val="0"/>
          <dgm:bulletEnabled val="1"/>
        </dgm:presLayoutVars>
      </dgm:prSet>
      <dgm:spPr/>
      <dgm:t>
        <a:bodyPr/>
        <a:lstStyle/>
        <a:p>
          <a:endParaRPr lang="en-US"/>
        </a:p>
      </dgm:t>
    </dgm:pt>
    <dgm:pt modelId="{AFB56C28-74BF-4972-905F-82C1FA61BE98}" type="pres">
      <dgm:prSet presAssocID="{453C8C4E-ECA6-47E8-8B28-C73CC08A3822}" presName="circ3" presStyleLbl="vennNode1" presStyleIdx="2" presStyleCnt="4"/>
      <dgm:spPr/>
      <dgm:t>
        <a:bodyPr/>
        <a:lstStyle/>
        <a:p>
          <a:endParaRPr lang="en-US"/>
        </a:p>
      </dgm:t>
    </dgm:pt>
    <dgm:pt modelId="{0421BE58-BE69-4554-BCA2-29804BFDF162}" type="pres">
      <dgm:prSet presAssocID="{453C8C4E-ECA6-47E8-8B28-C73CC08A3822}" presName="circ3Tx" presStyleLbl="revTx" presStyleIdx="0" presStyleCnt="0">
        <dgm:presLayoutVars>
          <dgm:chMax val="0"/>
          <dgm:chPref val="0"/>
          <dgm:bulletEnabled val="1"/>
        </dgm:presLayoutVars>
      </dgm:prSet>
      <dgm:spPr/>
      <dgm:t>
        <a:bodyPr/>
        <a:lstStyle/>
        <a:p>
          <a:endParaRPr lang="en-US"/>
        </a:p>
      </dgm:t>
    </dgm:pt>
    <dgm:pt modelId="{ADD0246E-A77C-45DD-A361-AC8E876F2E73}" type="pres">
      <dgm:prSet presAssocID="{712BA878-8739-48D2-8B22-0E77016CBCA5}" presName="circ4" presStyleLbl="vennNode1" presStyleIdx="3" presStyleCnt="4"/>
      <dgm:spPr/>
      <dgm:t>
        <a:bodyPr/>
        <a:lstStyle/>
        <a:p>
          <a:endParaRPr lang="en-US"/>
        </a:p>
      </dgm:t>
    </dgm:pt>
    <dgm:pt modelId="{BF870CA1-4CBB-4541-95FA-EAA8A06A7127}" type="pres">
      <dgm:prSet presAssocID="{712BA878-8739-48D2-8B22-0E77016CBCA5}" presName="circ4Tx" presStyleLbl="revTx" presStyleIdx="0" presStyleCnt="0">
        <dgm:presLayoutVars>
          <dgm:chMax val="0"/>
          <dgm:chPref val="0"/>
          <dgm:bulletEnabled val="1"/>
        </dgm:presLayoutVars>
      </dgm:prSet>
      <dgm:spPr/>
      <dgm:t>
        <a:bodyPr/>
        <a:lstStyle/>
        <a:p>
          <a:endParaRPr lang="en-US"/>
        </a:p>
      </dgm:t>
    </dgm:pt>
  </dgm:ptLst>
  <dgm:cxnLst>
    <dgm:cxn modelId="{0D3ABA9E-AD8A-4776-A1C7-AF733CEA3FDB}" srcId="{16AE1124-941F-46C7-9542-A2FB9C89EEFF}" destId="{0341D36A-2B2A-4E29-8F87-4BBDC3A70CB6}" srcOrd="1" destOrd="0" parTransId="{160A346C-DCF8-444A-AFA8-B1FCD0CC4A2F}" sibTransId="{58190B10-57F9-4D7E-96A0-A4FEF3EB5F2E}"/>
    <dgm:cxn modelId="{FD681A21-9271-49FA-BC9D-6F271DFFC068}" type="presOf" srcId="{0341D36A-2B2A-4E29-8F87-4BBDC3A70CB6}" destId="{FDFFCC89-8F82-44FF-A350-9306B0393054}" srcOrd="1" destOrd="0" presId="urn:microsoft.com/office/officeart/2005/8/layout/venn1"/>
    <dgm:cxn modelId="{50736A3E-4D2B-4549-AC84-EF5B30145D22}" type="presOf" srcId="{0341D36A-2B2A-4E29-8F87-4BBDC3A70CB6}" destId="{8F1BB618-33F1-4352-8F24-BAAA6C4EAA51}" srcOrd="0" destOrd="0" presId="urn:microsoft.com/office/officeart/2005/8/layout/venn1"/>
    <dgm:cxn modelId="{1304E0A9-2273-4681-86B5-C3182F6FB40A}" type="presOf" srcId="{453C8C4E-ECA6-47E8-8B28-C73CC08A3822}" destId="{AFB56C28-74BF-4972-905F-82C1FA61BE98}" srcOrd="0" destOrd="0" presId="urn:microsoft.com/office/officeart/2005/8/layout/venn1"/>
    <dgm:cxn modelId="{FAB7D21A-CC42-45EE-B003-DE1C2373DACB}" type="presOf" srcId="{712BA878-8739-48D2-8B22-0E77016CBCA5}" destId="{BF870CA1-4CBB-4541-95FA-EAA8A06A7127}" srcOrd="1" destOrd="0" presId="urn:microsoft.com/office/officeart/2005/8/layout/venn1"/>
    <dgm:cxn modelId="{521D33BD-6C83-40FD-86CE-5D3DC1F92C0C}" type="presOf" srcId="{453C8C4E-ECA6-47E8-8B28-C73CC08A3822}" destId="{0421BE58-BE69-4554-BCA2-29804BFDF162}" srcOrd="1" destOrd="0" presId="urn:microsoft.com/office/officeart/2005/8/layout/venn1"/>
    <dgm:cxn modelId="{2A1E508F-DB23-4920-A353-5FBB8CB28FF7}" type="presOf" srcId="{712BA878-8739-48D2-8B22-0E77016CBCA5}" destId="{ADD0246E-A77C-45DD-A361-AC8E876F2E73}" srcOrd="0" destOrd="0" presId="urn:microsoft.com/office/officeart/2005/8/layout/venn1"/>
    <dgm:cxn modelId="{6D438D0E-2C23-42DD-9835-C428A46CA8AC}" srcId="{16AE1124-941F-46C7-9542-A2FB9C89EEFF}" destId="{6B2FAB3F-3AE4-46AA-B712-CC96689B6DAA}" srcOrd="0" destOrd="0" parTransId="{22903E35-B577-40E0-9A73-6568B1A64FF1}" sibTransId="{B9B2109C-1CE6-4912-BBAD-C135EE1571D1}"/>
    <dgm:cxn modelId="{57084D4D-7A2D-4C03-BA5C-0BB56D743FBA}" type="presOf" srcId="{6B2FAB3F-3AE4-46AA-B712-CC96689B6DAA}" destId="{382F9BA8-BFCB-4BA5-9480-FEEBA26AFAD4}" srcOrd="0" destOrd="0" presId="urn:microsoft.com/office/officeart/2005/8/layout/venn1"/>
    <dgm:cxn modelId="{1675012C-83F0-4471-8C80-82667F7BE94A}" type="presOf" srcId="{6B2FAB3F-3AE4-46AA-B712-CC96689B6DAA}" destId="{8725ADBB-713A-41BC-9CF8-85086E450253}" srcOrd="1" destOrd="0" presId="urn:microsoft.com/office/officeart/2005/8/layout/venn1"/>
    <dgm:cxn modelId="{B7F9C6AB-8A7E-4E86-ABE8-1A93AF7B41BF}" type="presOf" srcId="{16AE1124-941F-46C7-9542-A2FB9C89EEFF}" destId="{8439FFF4-5F7D-4FAA-B7F8-8554A4DEE8FA}" srcOrd="0" destOrd="0" presId="urn:microsoft.com/office/officeart/2005/8/layout/venn1"/>
    <dgm:cxn modelId="{1443A2D6-E4C9-44E6-A945-850F60DA2868}" srcId="{16AE1124-941F-46C7-9542-A2FB9C89EEFF}" destId="{453C8C4E-ECA6-47E8-8B28-C73CC08A3822}" srcOrd="2" destOrd="0" parTransId="{F0441C99-A0BF-4910-B082-CFBF53D094AC}" sibTransId="{1D1C7846-1BF9-4E25-9BAF-F3A889CA78FF}"/>
    <dgm:cxn modelId="{3B235572-5295-4085-8DED-8A81EAED9990}" srcId="{16AE1124-941F-46C7-9542-A2FB9C89EEFF}" destId="{712BA878-8739-48D2-8B22-0E77016CBCA5}" srcOrd="3" destOrd="0" parTransId="{DF7E9173-3060-4C9B-AF1E-D044B1009B6E}" sibTransId="{2BDBE294-8313-477E-87E7-AD2B92A69E78}"/>
    <dgm:cxn modelId="{14FD84B4-7804-4196-8644-46A2764019A1}" type="presParOf" srcId="{8439FFF4-5F7D-4FAA-B7F8-8554A4DEE8FA}" destId="{382F9BA8-BFCB-4BA5-9480-FEEBA26AFAD4}" srcOrd="0" destOrd="0" presId="urn:microsoft.com/office/officeart/2005/8/layout/venn1"/>
    <dgm:cxn modelId="{086001A7-19DD-40B4-A4B3-EE6E8F701FAB}" type="presParOf" srcId="{8439FFF4-5F7D-4FAA-B7F8-8554A4DEE8FA}" destId="{8725ADBB-713A-41BC-9CF8-85086E450253}" srcOrd="1" destOrd="0" presId="urn:microsoft.com/office/officeart/2005/8/layout/venn1"/>
    <dgm:cxn modelId="{E5AB779C-5C7C-46CA-89C1-BEB8F6435DCB}" type="presParOf" srcId="{8439FFF4-5F7D-4FAA-B7F8-8554A4DEE8FA}" destId="{8F1BB618-33F1-4352-8F24-BAAA6C4EAA51}" srcOrd="2" destOrd="0" presId="urn:microsoft.com/office/officeart/2005/8/layout/venn1"/>
    <dgm:cxn modelId="{EC726712-DCBD-4801-8B74-1395C16DDFCA}" type="presParOf" srcId="{8439FFF4-5F7D-4FAA-B7F8-8554A4DEE8FA}" destId="{FDFFCC89-8F82-44FF-A350-9306B0393054}" srcOrd="3" destOrd="0" presId="urn:microsoft.com/office/officeart/2005/8/layout/venn1"/>
    <dgm:cxn modelId="{CA081AD6-24EA-4994-9552-E836CC0A512E}" type="presParOf" srcId="{8439FFF4-5F7D-4FAA-B7F8-8554A4DEE8FA}" destId="{AFB56C28-74BF-4972-905F-82C1FA61BE98}" srcOrd="4" destOrd="0" presId="urn:microsoft.com/office/officeart/2005/8/layout/venn1"/>
    <dgm:cxn modelId="{CECF4CF3-8592-4FE5-BA93-85E0C071255A}" type="presParOf" srcId="{8439FFF4-5F7D-4FAA-B7F8-8554A4DEE8FA}" destId="{0421BE58-BE69-4554-BCA2-29804BFDF162}" srcOrd="5" destOrd="0" presId="urn:microsoft.com/office/officeart/2005/8/layout/venn1"/>
    <dgm:cxn modelId="{C418AECE-49F6-4E0C-A111-4402C9CF7D2E}" type="presParOf" srcId="{8439FFF4-5F7D-4FAA-B7F8-8554A4DEE8FA}" destId="{ADD0246E-A77C-45DD-A361-AC8E876F2E73}" srcOrd="6" destOrd="0" presId="urn:microsoft.com/office/officeart/2005/8/layout/venn1"/>
    <dgm:cxn modelId="{CC4CA7FD-423C-41D8-94C0-594516B3C440}" type="presParOf" srcId="{8439FFF4-5F7D-4FAA-B7F8-8554A4DEE8FA}" destId="{BF870CA1-4CBB-4541-95FA-EAA8A06A7127}"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F9BA8-BFCB-4BA5-9480-FEEBA26AFAD4}">
      <dsp:nvSpPr>
        <dsp:cNvPr id="0" name=""/>
        <dsp:cNvSpPr/>
      </dsp:nvSpPr>
      <dsp:spPr>
        <a:xfrm>
          <a:off x="2596715" y="60007"/>
          <a:ext cx="3120390" cy="3120390"/>
        </a:xfrm>
        <a:prstGeom prst="ellipse">
          <a:avLst/>
        </a:prstGeom>
        <a:solidFill>
          <a:schemeClr val="accent5">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FAA</a:t>
          </a:r>
          <a:endParaRPr lang="en-US" sz="1900" kern="1200" dirty="0"/>
        </a:p>
      </dsp:txBody>
      <dsp:txXfrm>
        <a:off x="2956760" y="480060"/>
        <a:ext cx="2400300" cy="990123"/>
      </dsp:txXfrm>
    </dsp:sp>
    <dsp:sp modelId="{8F1BB618-33F1-4352-8F24-BAAA6C4EAA51}">
      <dsp:nvSpPr>
        <dsp:cNvPr id="0" name=""/>
        <dsp:cNvSpPr/>
      </dsp:nvSpPr>
      <dsp:spPr>
        <a:xfrm>
          <a:off x="3976887" y="1440180"/>
          <a:ext cx="3120390" cy="3120390"/>
        </a:xfrm>
        <a:prstGeom prst="ellipse">
          <a:avLst/>
        </a:prstGeom>
        <a:solidFill>
          <a:schemeClr val="accent5">
            <a:shade val="80000"/>
            <a:alpha val="50000"/>
            <a:hueOff val="2164"/>
            <a:satOff val="6292"/>
            <a:lumOff val="391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Airport Sponsor</a:t>
          </a:r>
          <a:endParaRPr lang="en-US" sz="1900" kern="1200" dirty="0"/>
        </a:p>
      </dsp:txBody>
      <dsp:txXfrm>
        <a:off x="5657098" y="1800225"/>
        <a:ext cx="1200150" cy="2400300"/>
      </dsp:txXfrm>
    </dsp:sp>
    <dsp:sp modelId="{AFB56C28-74BF-4972-905F-82C1FA61BE98}">
      <dsp:nvSpPr>
        <dsp:cNvPr id="0" name=""/>
        <dsp:cNvSpPr/>
      </dsp:nvSpPr>
      <dsp:spPr>
        <a:xfrm>
          <a:off x="2596715" y="2820352"/>
          <a:ext cx="3120390" cy="3120390"/>
        </a:xfrm>
        <a:prstGeom prst="ellipse">
          <a:avLst/>
        </a:prstGeom>
        <a:solidFill>
          <a:schemeClr val="accent5">
            <a:shade val="80000"/>
            <a:alpha val="50000"/>
            <a:hueOff val="4328"/>
            <a:satOff val="12585"/>
            <a:lumOff val="783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TDOT Aeronautics</a:t>
          </a:r>
          <a:endParaRPr lang="en-US" sz="1900" kern="1200" dirty="0"/>
        </a:p>
      </dsp:txBody>
      <dsp:txXfrm>
        <a:off x="2956760" y="4530567"/>
        <a:ext cx="2400300" cy="990123"/>
      </dsp:txXfrm>
    </dsp:sp>
    <dsp:sp modelId="{ADD0246E-A77C-45DD-A361-AC8E876F2E73}">
      <dsp:nvSpPr>
        <dsp:cNvPr id="0" name=""/>
        <dsp:cNvSpPr/>
      </dsp:nvSpPr>
      <dsp:spPr>
        <a:xfrm>
          <a:off x="1216542" y="1440180"/>
          <a:ext cx="3120390" cy="3120390"/>
        </a:xfrm>
        <a:prstGeom prst="ellipse">
          <a:avLst/>
        </a:prstGeom>
        <a:solidFill>
          <a:schemeClr val="accent5">
            <a:shade val="80000"/>
            <a:alpha val="50000"/>
            <a:hueOff val="6492"/>
            <a:satOff val="18877"/>
            <a:lumOff val="1175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Airport Consultant</a:t>
          </a:r>
          <a:endParaRPr lang="en-US" sz="1900" kern="1200" dirty="0"/>
        </a:p>
      </dsp:txBody>
      <dsp:txXfrm>
        <a:off x="1456572" y="1800225"/>
        <a:ext cx="1200150" cy="24003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t" anchorCtr="0" compatLnSpc="1">
            <a:prstTxWarp prst="textNoShape">
              <a:avLst/>
            </a:prstTxWarp>
          </a:bodyPr>
          <a:lstStyle>
            <a:lvl1pPr defTabSz="913199">
              <a:spcBef>
                <a:spcPct val="0"/>
              </a:spcBef>
              <a:buFontTx/>
              <a:buNone/>
              <a:defRPr sz="1200">
                <a:latin typeface="Times New Roman" pitchFamily="18" charset="0"/>
                <a:cs typeface="+mn-cs"/>
              </a:defRPr>
            </a:lvl1pPr>
          </a:lstStyle>
          <a:p>
            <a:pPr>
              <a:defRPr/>
            </a:pPr>
            <a:endParaRPr lang="en-US" dirty="0"/>
          </a:p>
        </p:txBody>
      </p:sp>
      <p:sp>
        <p:nvSpPr>
          <p:cNvPr id="24579" name="Rectangle 3"/>
          <p:cNvSpPr>
            <a:spLocks noGrp="1" noChangeArrowheads="1"/>
          </p:cNvSpPr>
          <p:nvPr>
            <p:ph type="dt" sz="quarter" idx="1"/>
          </p:nvPr>
        </p:nvSpPr>
        <p:spPr bwMode="auto">
          <a:xfrm>
            <a:off x="3972029" y="0"/>
            <a:ext cx="3038371"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t" anchorCtr="0" compatLnSpc="1">
            <a:prstTxWarp prst="textNoShape">
              <a:avLst/>
            </a:prstTxWarp>
          </a:bodyPr>
          <a:lstStyle>
            <a:lvl1pPr algn="r" defTabSz="913199">
              <a:spcBef>
                <a:spcPct val="0"/>
              </a:spcBef>
              <a:buFontTx/>
              <a:buNone/>
              <a:defRPr sz="1200">
                <a:latin typeface="Times New Roman" pitchFamily="18" charset="0"/>
                <a:cs typeface="+mn-cs"/>
              </a:defRPr>
            </a:lvl1pPr>
          </a:lstStyle>
          <a:p>
            <a:pPr>
              <a:defRPr/>
            </a:pPr>
            <a:endParaRPr lang="en-US" dirty="0"/>
          </a:p>
        </p:txBody>
      </p:sp>
      <p:sp>
        <p:nvSpPr>
          <p:cNvPr id="24580" name="Rectangle 4"/>
          <p:cNvSpPr>
            <a:spLocks noGrp="1" noChangeArrowheads="1"/>
          </p:cNvSpPr>
          <p:nvPr>
            <p:ph type="ftr" sz="quarter" idx="2"/>
          </p:nvPr>
        </p:nvSpPr>
        <p:spPr bwMode="auto">
          <a:xfrm>
            <a:off x="0" y="8830627"/>
            <a:ext cx="3038372"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b" anchorCtr="0" compatLnSpc="1">
            <a:prstTxWarp prst="textNoShape">
              <a:avLst/>
            </a:prstTxWarp>
          </a:bodyPr>
          <a:lstStyle>
            <a:lvl1pPr defTabSz="913199">
              <a:spcBef>
                <a:spcPct val="0"/>
              </a:spcBef>
              <a:buFontTx/>
              <a:buNone/>
              <a:defRPr sz="1200">
                <a:latin typeface="Times New Roman" pitchFamily="18" charset="0"/>
                <a:cs typeface="+mn-cs"/>
              </a:defRPr>
            </a:lvl1pPr>
          </a:lstStyle>
          <a:p>
            <a:pPr>
              <a:defRPr/>
            </a:pPr>
            <a:endParaRPr lang="en-US" dirty="0"/>
          </a:p>
        </p:txBody>
      </p:sp>
      <p:sp>
        <p:nvSpPr>
          <p:cNvPr id="24581" name="Rectangle 5"/>
          <p:cNvSpPr>
            <a:spLocks noGrp="1" noChangeArrowheads="1"/>
          </p:cNvSpPr>
          <p:nvPr>
            <p:ph type="sldNum" sz="quarter" idx="3"/>
          </p:nvPr>
        </p:nvSpPr>
        <p:spPr bwMode="auto">
          <a:xfrm>
            <a:off x="3972029" y="8830627"/>
            <a:ext cx="3038371"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b" anchorCtr="0" compatLnSpc="1">
            <a:prstTxWarp prst="textNoShape">
              <a:avLst/>
            </a:prstTxWarp>
          </a:bodyPr>
          <a:lstStyle>
            <a:lvl1pPr algn="r" defTabSz="913199">
              <a:spcBef>
                <a:spcPct val="0"/>
              </a:spcBef>
              <a:buFontTx/>
              <a:buNone/>
              <a:defRPr sz="1200">
                <a:latin typeface="Times New Roman" pitchFamily="18" charset="0"/>
                <a:cs typeface="+mn-cs"/>
              </a:defRPr>
            </a:lvl1pPr>
          </a:lstStyle>
          <a:p>
            <a:pPr>
              <a:defRPr/>
            </a:pPr>
            <a:fld id="{AB8D8652-54F1-435D-A3C3-DBA216868FE5}" type="slidenum">
              <a:rPr lang="en-US"/>
              <a:pPr>
                <a:defRPr/>
              </a:pPr>
              <a:t>‹#›</a:t>
            </a:fld>
            <a:endParaRPr lang="en-US" dirty="0"/>
          </a:p>
        </p:txBody>
      </p:sp>
    </p:spTree>
    <p:extLst>
      <p:ext uri="{BB962C8B-B14F-4D97-AF65-F5344CB8AC3E}">
        <p14:creationId xmlns:p14="http://schemas.microsoft.com/office/powerpoint/2010/main" val="29424865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6:35.50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60 0,'0'0'62,"25"0"-30,-25 0-1,26 0-16,0 0 1,-1 0 0,-25 0-1,0-26 1,26 26-16,0 0 15,-1 0 1,-25 0 0,26 0-16,0 0 15,-26 0 1,25 0-1,1 0 1,0 0-16,-26 0 16,25 0-16,1 0 15,0 0-15,-1 0 16,1 0-16,-1 0 15,-25 0-15,26 0 16,0 0-16,-1 0 16,-25 0 15,26 0-16,0 0-15,-26 0 16,25 0-16,1 0 16,0 0-16,-26 0 15,51 0-15,-25 0 16,-26 0-16,51 0 15,-25 0-15,-26 0 16,25 0-16,1 0 16,0 0-16,-26 0 15,25 0-15,1 0 16,-26 0 15,26 0 0,-1 0-31,1 0 16,-26 0-1,26 0-15,-1 0 16,1 0-16,-26 0 16,26 0-16,-1 0 15,-25 0-15,26 0 16,0 0-16,-1 0 15,-25 0-15,26 0 16,0 0-16,-1 0 16,-25 0-1,26 0-15,-1 0 16,-25 0-1,26 0-15,25 0 16,-51 0-16,52 0 16,-27 0-16,1 0 15,0 0-15,25 0 16,-51 0-1,26 0-15,-1 0 16,1 0-16,-26 0 16,26 0-16,-1 0 15,-25 0 1,26 0-16,0 0 15,-1 0-15,-25 0 16,52 0-16,-1 0 16,-25 0-16,-1 0 15,1 0-15,25 26 16,-25-26-16,0 0 15,-26 0-15,25 0 16,26 0-16,-51 0 16,26 0-16,0 0 15,-1 26-15,1-26 16,25 0-16,-51 0 15,26 0-15,0 0 16,-1 0-16,1 0 16,0 0-16,-1 25 15,-25-25-15,26 0 16,25 0-16,-25 0 15,0 0 1,25 0-16,0 0 16,1 0-16,-52 0 15,51 0-15,-25 0 16,-1 0-16,1 0 15,-26 26-15,26-26 16,-26 0-16,25 0 16,1 0-1,-1 0-15,-25 0 16,26 0-16,0 0 15,-1 0-15,-25 0 16,26 0-16,0 0 16,-26 0-16,25 0 15,1 0-15,0 0 16,-26 0-16,25 0 15,1 0-15,0 0 47,-26 0 0,25 0 15</inkml:trace>
</inkml:ink>
</file>

<file path=ppt/ink/ink1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8:33.34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0 0,'0'0'31,"0"0"-15,26 0-16,0 0 15,-1 0-15,-25 0 16,26 0-16,0 0 15,-1 0-15,1 0 16,25 0-16,-51 0 16,51 0-16,-25 0 15,0 0-15,-1 0 16,27 0-16,-52 0 15,51 0-15,-25 0 16,-1 0-16,27 0 16,-27 0-16,27 0 15,-27 0-15,1 0 16,25 0-16,-25 0 15,0 0-15,25 0 16,-25 0-16,-1 0 16,27 0-16,-52 0 15,25 0-15,27 0 16,-27 0-1,-25 0-15,51 0 16,-25 0-16,-26 0 16,26 0-16,-1 0 15,-25 0-15,26 0 16,0 0-16,-1 0 15,-25 0-15,26 0 16,0 0-16,-1 0 16,-25 0-16,0 0 15,26 0-15,0 0 16,-26 0-16,25 0 15,1 0-15,0 0 16,-26 0-16,25 0 16,1 0-16,0 0 15,-26 0-15,25 0 16,1 0-1,-26 0 1,26 0-16,-1 0 16,1 0-16,-26 0 31,26 0-31,-1 0 31,1 0 47</inkml:trace>
</inkml:ink>
</file>

<file path=ppt/ink/ink1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3:44.79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0,'0'0'78,"0"0"-78,26 0 15,-1 0-15,-25 0 16,26 0-16,25 0 16,-25 0-16,51 0 15,-26 0-15,1 0 16,-1 0-16,26 0 15,-26 0-15,26 0 16,0 0-16,26 0 16,-1 0-16,1 0 15,-26 0-15,77 25 16,-77-25-16,25 0 15,1 0-15,1 0 16,-27 0-16,-26 0 16,26 0-16,-26 0 15,-25 0-15,25 0 16,-25 0-16,0 0 15,-26 0 17,25 0 248,1 0-280,-26 0 16,26 0-16,51 0 16,-26 0-16,26 25 15,51-25 1,-25 26-16,-1-26 15,1 24-15,-26-24 16,-26 0-16,1 0 16,-1 0-16,-51 0 15,26 0-15,-1 0 16,1 0 62</inkml:trace>
</inkml:ink>
</file>

<file path=ppt/ink/ink1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4:19.64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42 0,'26'0'78,"-1"0"-62,1 0 0,-26 0-16,0 0 15,26 0-15,-1 0 16,1 0-16,-26 0 15,51 0-15,-25 0 16,25 0-16,26 0 16,-26-18-16,1 18 15,25 0-15,-26 0 16,0 0-16,1 0 15,-1 0 1,-51 0-16,51 0 16,-25 0-16,-26 0 15,26 0-15,-1 0 16,1 0-16,-26 0 15,51 0-15,-25 0 16,0 0-16,-1 0 16,1 0-16,-26 0 15,25 0-15,1 0 16,0 0-16,-1 0 15,1 0-15,0 0 16,-26 0-16,52 0 16,-26 0-16,-1 0 15,1 0-15,0 0 16,-1 0-16,27 0 15,-52 0-15,25 0 16,1 0-16,0 0 16,-1 0-16,1 0 15,0 0-15,-1 0 16,27 0-16,-27 0 15,27 0 1,-1 0-16,0 0 16,0 0-16,1 0 15,-27 0-15,1 0 16,0 0-16,-1 0 15,-25 0-15,26 0 16,0 0 0,-26 0-1,25 0 1,1 0-16,0 0 15,-26 0 1,0 18 15,25-18-31,1 0 125,0 0-109,-26 0 15,25 0-31,1 0 15,-26 0-15,26 0 16,-1 0 0,1 0-16,-26 0 31,26 0 16</inkml:trace>
</inkml:ink>
</file>

<file path=ppt/ink/ink1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4:25.85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1 170 0,'0'0'16,"26"0"-1,0 0 1,-26-26-16,0 26 16,25 0-16,27 0 15,25-26-15,-52 1 16,52 25-16,0 0 15,26-26-15,-52 26 16,52-26-16,-26 26 16,0 0-16,25 0 15,1 0-15,-52-25 16,26 25-16,0 0 15,0 0-15,-51 0 16,25 0-16,-25 0 16,0 0-16,25 0 15,-25 0-15,51 0 16,-26 0-16,0 0 15,0 0-15,26 0 16,-51 0-16,51 0 16,0 0-16,0 0 15,-51 0-15,51 0 16,-26 0-16,-25 0 15,25 0 1,0 0-16,-25 0 16,25 0-16,1 0 15,-27 0-15,26 0 16,26 25-16,-51-25 15,25 0-15,1 0 16,-1 0-16,-25 26 16,25-26-16,-25 0 15,25 26-15,-25-26 16,-1 0-16,1 0 15,25 0-15,-25 0 16,25 25-16,26-25 16,-51 0-16,25 0 15,26 0-15,-26 26 16,1-26-16,-1 0 15,0 26-15,1-26 16,-1 0-16,0 25 16,-25-25-16,25 0 15,-25 0-15,0 0 16,-26 0-16,51 0 15,-25 26 1,-1-26-16,1 0 16,0 0-16,25 0 15,0 26-15,-25-26 16,51 0-16,-26 0 15,-25 0-15,25 25 16,0-25-16,-25 0 16,-26 0-16,26 0 15,-1 0-15,-25 0 16,26 0-16,0 0 15,-1 0-15,-25 0 16,26 0-16,0 0 16,-1 0-16,1 0 15,51 0-15,-51 0 16,25 0-16,-25 0 15,25 0-15,-25 0 16,-1 0-16,27 0 16,-27 0-16,1 0 15,-1 0-15,27 0 16,-27 0-16,27 0 15,-27 0 1,1 0-16,25 0 16,-25 0-16,25 0 15,1 0-15,-27 0 16,1 0-16,0 0 15,-26 0-15,25 0 16,1 0-16,0 0 16,-26 0-16,25 0 15,1 0-15,0 0 16,-1 0-16,27 0 15,-52 0-15,51 0 16,-25 26-16,-1-26 16,1 0-16,25 0 15,-51 25-15,51-25 16,-25 0-16,0 0 15,25 0-15,-25 0 16,-1 0-16,27 0 16,-52 0-16,51 0 15,-25 0-15,-26 0 16,25 0-16,1 0 15,0 0 1,-26 0-16,25 0 16,1 0-16,0 0 15,25 0-15,0 0 16,-25 0-16,25 26 15,1-26-15,-27 0 16,27 0-16,-1 0 16,-26 0-16,1 0 15,0 0-15,25 0 16,-25 0-16,-1 0 15,27 0-15,-1 0 16,-51 0-16,51 0 16,1 0-16,-27 26 15,1-26-15,25 0 16,-51 0-16,26 0 15,25 0-15,-51 0 16,52 0-16,-27 0 16,1 0-16,25 0 15,-25 0-15,-26 0 16,51 0-16,-25 0 15,-1 0 1,1 0-16,0 0 16,25 0-16,-25 0 15,-26 0-15,51 0 16,-25 0-16,-26 0 15,25 0-15,1 0 16,0 0-16,-26 0 16,25 0-16,1 0 15,0 0-15,-26 0 16,25 0-16,1 0 15,-26 0-15,26 0 16,-1 0-16,1 0 16,-26 0-16,26 0 15,-1 0-15,1 0 16,0 0-16,-1 0 15,1 0-15,-26 0 16,26 0-16,-1 0 16,1 0-16,-26 0 15,26 0-15,-1 0 16,-25 0-16,26 0 15,-1 0 1,1 0 0,-26 0-16,26 0 15,-1 0-15,1 0 16,-26 0-1,26 0-15,-1 0 16,-25 0 0,26 0-1,0 0-15,-26 0 16,25 0-16,-25 0 47,26 0-32,0 0 1,-1 0-1,-25 0-15,26 0 16,-26 0-16,26 0 16,-1 0-16,-25 0 15,26 0-15,0 0 16,-26 0-16,25 0 15,1 0 1,0 0-16,-26 0 16,25 0-16,1 0 15,0 0-15,-26 0 16,25 0-16,1 0 15,-26 0-15,26-26 16,-1 26-16,1 0 16,-26 0-16,26 0 15,-1 0 1,1 0-16,-26 0 15,26 0-15,-1 0 16,-25 0-16,26 0 16,-1 0-16,1 0 15,-26 0-15,26 0 16,-1 0-16,1 0 15,-26 0-15,26-26 16,-1 26-16,-25 0 16,26 0-16,0 0 15,-1 0 1,-25 0-1,26 0 1,0 0 15,-1 0-31,-25 0 16,26 0-1,0 0-15,-26 0 16,25 0-16,1 0 16,0 0-16,25 0 15,0 0-15,-25 0 16,0 0-16,25 0 15,-25 0-15,25 0 16,-25 0-16,-1 0 16,1 0-16,-1 0 15,-25 0-15,26 0 16,0 0-16,-1 0 15,-25 0-15,26 0 16,0 0 0,-26 0-16,25 0 15,1 0 1,0 0-1,-26 0 1,25 0 0,1 0 15,0 0-16,-26 0 63,25 0-62,1 0 0,-26 0-1,26 0-15,-1 0 16,1 0-1,-26 0-15</inkml:trace>
</inkml:ink>
</file>

<file path=ppt/ink/ink1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4:28.50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6 0,'0'0'78,"26"0"-63,0 0-15,-1 0 16,52 0-16,0 0 16,-25 0-16,50 0 15,1 0-15,0 0 16,-1 0-16,26 0 15,-24 0-15,-27 0 16,26 0-16,-1 0 16,-25 0-16,26 0 15,-52 0-15,52 0 16,-26 26-16,-26-26 15,0 0 1,26 0-16,-25 0 16,25 0-16,-52 25 15,52-25-15,-25 0 16,-27 0-16,27 0 15,-1 0-15,-25 0 16,51 0-16,-52 0 16,1 0-16,25 0 15,-25 0-15,-26 0 16,26 0-16,-1 0 15,1 0-15,-26 0 16,25 0-16,1 0 16,-26 0-16,26 0 15,-1 0-15,1 0 16,-26 0-16,26 0 78,-1 0-31,1 0-32,-26 0 1,27 0-1,-2 0-15,1 0 16,0 0-16,25 0 16,-25 0-16,25 0 15,0 0-15,-25 0 16,25 0-16,1 0 15,-27 0-15,27 0 16,-1 25-16,-25-25 16,25 0-16,-26 0 15,1 0-15,25 0 16,-51 0-16,26 0 15,0 0-15,-1 0 16,-25 0 0,26 0-16,0 0 15,-1 0-15,-25 0 16,26 0-16,0 0 15,-26 0 1</inkml:trace>
</inkml:ink>
</file>

<file path=ppt/ink/ink1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4:46.50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0 125 0,'26'0'47,"-1"0"-32,-25 0 1,26 0 0,0 0-16,-26 0 15,25 0-15,27 0 16,-52 0-16,51 0 15,0 0-15,-51 0 16,52 0-16,-1 0 16,-51 0-16,51 0 15,-25 0-15,25 0 16,1 0-16,-52 0 15,51 0-15,0 0 16,-51 0-16,26 0 16,-1 0-1,1 0-15,-26 0 16,26 0-16,-1 0 15,1 0-15,0 0 16,-1 0-16,1 0 16,-26 0-16,26 0 15,-1 0-15,-25 0 16,26 0-16,0 0 15,-1 0-15,-25 0 16,26 0-16,0 0 16,-1 0-16,1 0 15,0 0-15,-1 0 16,-25 0-16,52 0 15,-27 0-15,-25 0 16,52 0-16,-27 0 16,-25 0-16,26 0 15,0-25-15,-26 25 16,25 0-16,1 0 15,-1 0-15,-25 0 16,26 0 0,0 0-1,-1 0 1,-25 0-1,26 0 1,0 0 0,-26 0-16,25-25 15,1 25-15,0 0 16,-26 0-16,25 0 15,1 0 1,0 0-16,-26 0 16,25 0-16,1 0 15,-26 0-15,0 0 16,26 0-16,-1 0 15,1 0-15,-26 0 16,26 0-16,-1 0 16,1-26-16,-26 26 15,26 0-15,25 0 16,-51 0-16,26-24 15,-1 24-15,-25 0 16,26 0-16,0 0 16,-1 0-1,-25 0-15,26 0 16,0 0-1,-1 0 1,-25 0 0,26 0 15,0 0 0,-26 0 0,25 0-15,1 0-1,-1 0 1,-25 0 0,26 0-1,0 0 1,-1 0-1,-25 0-15,26 0 16,0 0 15,-26 0-31,25 0 16,1 0-1,0 0 1,-26 0 0,25 0-1,1 0-15,0 0 16,-26 0-1,25 0-15,1 0 16,0 0-16,-26 0 16,25 0-16,1 0 15,-26 0-15,26 0 16,-1 0-1,1 0 1,-26 0 0,26 0-1,-1 0-15,1 0 16,-26 0-1,26 0 32,-1 0-31,-25 0-16,0 0 15,26 0-15,0 0 16,-1 0-16,-25 0 16,26 0-1,0 0-15,-1 0 16,-25 0-16,26 0 15,-1 0-15,-25 0 16,26 0-16,0 0 16,-1 0-16,-25 0 15,26 0 1,0 0-1,-1 0 1,-25 0-16,26 24 16,0-24-1,-26 0-15,25 0 16,1 0-16,0 0 15,-26 0-15,25 0 16,1 0-16,-26 0 16,26 0-1,-26 0-15,25 0 16,1 0-16,-26 26 15,0-26-15,26 0 16,-1 0-16,1 0 16,-26 0-16,26 0 15,-26 25 1,25-25-16,1 0 15,-26 0 48,26 0-48,-1 0 1,-25 0-16,0 25 16,26-25-16,0 0 15,-26 0-15,25 0 63</inkml:trace>
</inkml:ink>
</file>

<file path=ppt/ink/ink1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4:52.83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76 0,'26'0'0,"-1"0"16,-25 0-16,26 0 15,-1 0-15,1 0 16,-26 0-16,51 0 15,-25 0-15,51 0 16,0 0-16,26 0 16,-1 0-16,1-26 15,-26 26-15,51 0 16,-25 0-16,-1 0 15,1-26-15,-26 26 16,-51 0-16,25-25 16,-25 25-1</inkml:trace>
</inkml:ink>
</file>

<file path=ppt/ink/ink1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5:20.10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1 144 0,'0'0'16,"26"0"30,-26 0-30,26 0 0,-1 0-1,1 0-15,-26 0 16,26 0-16,-1 0 15,1 0-15,-26 0 16,51 0-16,-25 0 16,0 0-16,25 0 15,-26 0-15,27 0 16,-1 0-16,-51 0 15,51 0-15,1 0 16,-52 0-16,51 0 16,26 0-16,-77 0 15,77 0-15,-77 0 16,77 0-1,-51 0-15,-1 0 16,1 0-16,0 0 16,-26 0-16,25 0 15,1 0-15,0 0 16,-26 0-16,25 0 15,1 0-15,-26 0 16,26 0-16,25 0 16,-51 0-16,51 0 15,-25 0-15,-26 0 16,25 0-16,1 0 15,0 0-15,-26 0 16,25 0-16,1 0 16,0 0-16,-26 0 15,25 0-15,1 0 16,-26 0-16,26 0 15,25 0-15,-51 0 16,26 0-16,-1 0 16,1 0-16,-26 0 15,26 0-15,-1 0 16,1 0-16,-26 0 15,26 0 1,-1 0-16,-25 0 16,26 0-16,0 0 15,-1 0-15,1 0 16,25 0-16,1 0 15,-52 0-15,51 0 16,0 0-16,-25 0 16,25 0-16,-25 0 15,-1 0-15,1 0 16,0 0-16,-1 0 15,1 0-15,0 0 16,-26 0 0,25 0-16,1 0 15,-26 0-15,26 0 16,0 0-16,0 0 15,-26 0-15,51 0 16,1 0-16,-27 0 16,52 0-16,-25 0 15,-27 0-15,52 0 16,-25 0-1,-27 0-15,26 0 16,1 0-16,-27 0 16,1 0-16,0 0 15,-26 0-15,25 0 16,1 0-16,0 0 15,-26 0-15,25-25 16,1 25-16,-26 0 16,26 0-16,-1 0 15,1 0-15,0 0 16,25 0-16,-51 0 15,51 0-15,-25 0 16,0 0-16,-1 0 16,27 0-16,-52 0 15,51-26-15,-25 26 16,-1 0-16,1 0 15,0 0-15,-26 0 16,25 0-16,27 0 16,-52 0-16,25 0 15,1 0-15,-1 0 16,-25 0-1,26 0-15,0-25 16,-26 25-16,25 0 16,1 0-16,0 0 15,-26 0-15,25 0 16,1 0-16,0 0 15,-26 0-15,25 0 16,1 0-16,-26 0 16,26 0-16,-1 0 15,1 0-15,0 0 16,25 0-16,-51 0 15,26 0-15,25 0 16,-51 0-16,26 0 16,25 0-16,-51 0 15,51 0-15,-25 0 16,-26 0-16,26 0 15,-1 0-15,1 0 16,-26 0-16,26 0 16,25 0-16,-51 0 15,51 0-15,0 0 16,-51 0-1,52 0-15,-27 0 16,1 0-16,25 0 16,-25 0-16,0 0 15,-1 0-15,1 0 16,0 0-16,-1 0 15,1 0-15,-26 0 16,26 0-16,-1 0 16,-25 0-16,26 0 15,0-25-15,-1 25 16,1 0-16,0 0 15,-1 0-15,1 0 16,0 0-16,-1 0 16,-25-26-16,52 26 15,-27 0-15,-25 0 16,51 0-16,-25 0 15,0 0-15,-1 0 16,27 0-16,-27 0 16,1 0-16,0 0 15,-1 0-15,1 0 16,0 0-1,-1 0-15,1 0 16,0 0-16,-26 0 16,51 0-16,-25 0 15,-26 0-15,51 0 16,0 0-16,-51 0 15,52 0-15,-27 0 16,-25 0-16,52 0 16,-27 0-16,-25 0 15,26 0-15,25 0 16,-25 0-16,0 0 15,25 0-15,-51 0 16,25 0-16,1 0 16,-26 0-16,26 0 15,-1 0-15,1 0 16,-26 0-1,26 0 1,-1 0-16,1 0 16,-26 0-16,26 0 15,-1 0-15,-25 0 16,26 0-1,25 0-15,-25 0 16,25 0-16,1 0 16,-27 0-16,27 0 15,-1 0-15,-25 0 16,25 0-16,-25 0 15,-1 0-15,1 0 16,0 0-16,-26 26 16,26-26-16,0 0 15,-1 0-15,-25 0 16,26 0-16,25 0 15,-25 0-15,25 0 16,-25 0-16,51 0 16,-26 0-16,-25 0 15,25 0-15,1 0 16,-27 0-16,27 0 15,-27 0-15,1 0 16,0 0-16,25 0 16,-25 0-16,-1 0 15,27 0-15,-27 0 16,1 0-1,-1 0-15,-25 0 16,26 0-16,0 0 16,-1 0-16,1 0 15,0 0-15,-1 0 16,-25 0-16,52 0 15,-27 0-15,1 0 16,0 0-16,-1 0 16,1 0-16,0 0 15,-1 0-15,-25 0 16,26 0-16,0 0 15,-26 0-15,25 0 16,1 0 0,0 0-1,-26 0 1,25 0-16,1 0 15,0 0 1,-26 0-16,25 0 16,1 0-1,-26 0-15,26 0 16,-1 0-1,1 0-15,-26 0 16,26 0-16,-26 25 16,51-25-16,-51 0 15,26 0-15,-1 0 16,1 0-1,-26 0 1,25 0 0,1 0-16,-26 0 15,26 0-15,25 0 16,-25 0-16,25 0 15,0 0-15,-51 0 16,52 0-16,-1 0 16,-51 0-16,26 0 15,-1 0-15,-25 0 16,26 0-1,0 0 1,-1 0 0,-25 0-16,26 0 31,0 0-16,-1 0 1,-25 0 0,26 0-1,0 0 1</inkml:trace>
</inkml:ink>
</file>

<file path=ppt/ink/ink1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5:23.11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82 0,'25'0'0,"27"0"15,-27 0-15,52 0 16,26-26-16,-26 26 16,25 0-16,1 0 15,-26 0-15,0 0 16,26 0-16,-26-25 15,-26 25-15,0 0 16,1 0-16,-27 0 16,1 0-16,25 0 15,-25 0-15,25 0 16,0 0-1,1 0-15,-1 0 16,26 0-16,0 0 16,0 0-16,26 0 15,-26 0-15,25 0 16,-50 0-16,24 0 15,-24 0-15,-1 0 16,-25 0-16,51 0 16,-52 0-16,1 0 15,25 0-15,-25 0 16,25 0-16,-25 0 15,25 0-15,26 0 16,0 0-16,-51 0 16,51 0-16,0 0 15,-52 0-15,52 0 16,-25 0-16,-27 0 15,1 0-15,0 0 16,-1 0-16,-25 0 16,26 0-16,0 0 15,-26 0-15,25 0 16,1 0-16,0 0 15,-1 0 1,27 0-16,-27 25 16,1-25-16,25 0 15,-51 0-15,26 0 16,0 0-16,-1 0 15,-25 0-15,26 0 16,0 0-16,-1 0 16,1 0-16,0 26 15,-1-26-15,1 0 16,-1 0-16,1 0 15,0 26-15,25-26 16,-51 0-16,26 0 16,25 0-16,-51 0 15,26 0-15,-1 0 16,1 0-16,0 0 15,-1 0-15,1 0 16,-26 0-16,26 0 16,-1 0-16,-25 0 15,26 0-15,0 0 31,-1 0-31,-25 0 16,0 0-16,26 0 16,0 0-16,-1 0 15,-25 0-15,26 0 16,0 0-16,-1 0 15,-25 0-15,26 0 16,0 0-16,-26 0 16,25 0-16,1 0 15,0 0-15,-26 0 16,25 0-16,1 0 15,0 0-15,-26 0 16,25 0-16,1 0 16,-26 0-16,25 0 15,1 0-15,0 0 16,-1 0-16,1 0 15,0 0-15,-26 0 16,51 0-16,-25 0 16,-1 0-16,1 0 15,0 0-15,-1 0 16,27 0-1,-27 0-15,1 0 16,25 0-16,-25 0 16,0 0-16,25 0 15,-51 0-15,26 0 16,25 0-16,-51 0 15,26 0-15,-1 0 16,1 0-16,-26 0 16,26 0-16,-1 0 15,-25 0-15,26 0 16,-1 0-16,1 0 15,-26 0-15,26 0 16,-1 0 0,-25 0-16,26 0 31,-26 0 16,26 0 62,-1 0-47,-25 0-46,26 0 15,0 0 0</inkml:trace>
</inkml:ink>
</file>

<file path=ppt/ink/ink1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5:31.55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 0,'26'0'0,"-1"0"16,-25 0 0,26 0-1,0 0 16,-26 0-15,25 0 0,1 0-16,-1 0 15,-25 0-15,52 0 16,-27 0-16,1 0 15,25 0-15,1 0 16,-27 0-16,27 0 16,-27 0-16,27 0 15,-1 0-15,0 0 16,1 0-16,-1 0 15,-25 0-15,25 0 16,-25 0-16,-1 0 16,1 0-16,25 0 15,-51 0-15,26 0 16,-1 0-16,-25 0 15,26 0-15,0 0 16,-1 0-16,-25 0 16,26 0-16,0 0 15,-1 0 32,-25 0-31,26 0-1,0 0 63,-26 0-47,25 0-15,1 0-16,0 0 16,-26 0-16,25 0 15,27 0-15,-52 0 16,51 25-16,26-25 15,-77 0-15,51 0 16,1 0-16,-27 0 16,1 0-16</inkml:trace>
</inkml:ink>
</file>

<file path=ppt/ink/ink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6:42.92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71 0,'0'0'47,"25"0"-31,1 0 15,-26 0-15,26 0-1,-1 0 1,-25 0 15,26 0-31,0 0 16,-1 0-1,-25 0-15,0 0 16,26 0-16,0 0 15,-1 0-15,-25 0 16,26 0-16,25 0 16,-51 0-16,26 0 15,25 0-15,-51 0 16,26 0-16,0 0 15,-26 0-15,0-26 16,25 26-16,1 0 16,0 0-16,-26 0 15,25 0 1,1 0 15,0 0-31,-26 0 16,25 0-16,1 0 15,-26 0-15,25 0 16,1 0-16,0 0 15,-26-25 1,25 25-16,1 0 16,0 0-16,-26 0 15,25 0 1,1 0 15,-26 0-31,26 0 16,-1 0-1,1 0 1,-26 0-1,26 0-15,-1 0 16,1 0-16,-26 0 16,26 0-16,-1 0 15,-25 0-15,26 0 16,0 0-1,-1 0-15,-25 0 16,26 0 0,0 0-16,-1 0 15,-25 0-15,26 0 16,0 0-1,-26 0 1,25 0-16,1 0 16,0 0-1,-26 0-15,25 0 16,1 0-16,0 0 15,-26 0-15,25 0 16,1 0-16,-26 0 16,25 0-16,1 0 15,0 0-15,-26 0 16,25 0-16,1 0 15,0 0-15,-26 0 16,25 0-16,1 0 16,0 0-16,-26 0 15,0 0-15,25 0 16,1 0-16,-26 0 15,26 0 1,-1 0 0,1 0-16,-26 0 15,26 0-15,-1 0 16,1 0-16,-26 0 15,26 0 1,-1 0-16,-25 0 16,26 0-16,0 0 15,-1 0 1,-25 0 15,26 0 0,0 0-15,-1 0-1,-25 0 1,26 0-16,0 0 16,-26 0-16,25 0 15,-25 25 1,26-25-16,0 0 15,-26 0 1,25 0 0,1 0-16,0 0 15,-26 0-15,25 0 16,1 0-16,-26 0 15,25 0 1,1 0-16,0 0 16,-26 0-16,25 0 15,1 0-15,0 0 16,-26 0-1,25 0-15,-25 0 16,26 0-16,-26 0 16,26 0-16,-1 0 15,1 0 1,-26 0-16,26 0 15,-1 0-15,1 0 16,-26 0 0,26 0-1,-1 0 1,-25 0-1,26 0 1,0 0 0,-1 0-16,-25 0 15,26 0-15,0 0 16,-1 0-1,-25 0 1,26 0 0,-26 0-1,26 0 1,-26 0-1,25 0 17,1 0-1,0 0-15,-26 0 15,25 0-16,1 0 17,0 0-17,-26 0 1,25 0 15,1 0-15,-26 0-1,25 0 1,1 0-16,0 0 15,-26 0 1,25 0-16,1 0 16,0 0-16,-26 0 15,25 0 1,1 0-16,-26 0 15,26 0-15,-1 0 16,1 0 0,-26 0-1,0 0-15,26 0 16,-1 0-16,1 0 15,-26 0-15,26 0 16,-1 0-16,1 0 16,-26 0-16,26 0 15,-1-25-15,-25 25 16,26 0-16,0 0 15,-1 0-15,-25 0 16,26 0-16,0 0 16,-1 0-1,-25 0-15,26 0 16,0 0-16,-26 0 15,25 0-15,1 0 16,0 0-16,-26 0 16,25 0-16,1 0 15,-1 0 1,-25 0-1,26 0 1,0 0-16,-26 0 16,25 0-1,1 0-15,0 0 16,-26 0-16,25 0 15,1 0 1,0 0 0,-26 0-16,25 0 15,1 0-15,-26 0 16,26 0-16,25 0 15,-51 0-15,26 0 16,-1 0-16,1 0 16,-26 0-1,26 0-15,-1 0 16,1 0-16,-26 0 31,0 0-31,26 0 16,-1 0-16,-25 0 15,26 0-15,0 0 16,-1 0-16,-25 0 15,26 0-15,0 0 16,-1 0 0,-25 0-1,26 0 1,0 0-1,-26 0 1,25 0 0,1 0-1,0 0-15,-26 0 16,25 0-16,1 0 15,-1 0 1,-25 0-16,26 25 16,0-25-1,-26 0-15,25 0 16,1 0-1,0 0-15,-26 0 16,25 0 0,1 0-16,0 0 15,-26 0-15,25 0 16,-25 26-16,52-26 15,-52 0-15,51 26 16,-25-26-16,-1 0 16,1 25-16,0-25 15,-1 0-15,1 0 16,-26 0-16,26 0 15,-26 0-15,25 26 16,1-26-16,0 0 16,-26 0-16,0 26 15,25-26 1</inkml:trace>
</inkml:ink>
</file>

<file path=ppt/ink/ink2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5:43.56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0 103 0,'26'0'62,"-26"0"-62,25 0 16,1 0-16,-26-26 16,26 26-16,-1 0 15,27-26-15,25 26 16,-26 0-16,26 0 15,26-25-15,-26 25 16,25 0-16,-25 0 16,0 0-16,0-26 15,-26 26-15,-25 0 16,-26 0 155</inkml:trace>
</inkml:ink>
</file>

<file path=ppt/ink/ink2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5:49.183"/>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83 0,'26'0'0,"0"0"15,-1 0-15,1 0 16,0 0-16,-1 26 15,26-26-15,-25 0 16,0 0-16,25 0 16,-25 0-16,-26 0 15,51 0-15,0 0 16,-25 0-16,25 0 15,1 0-15,-27 0 16,52 25 0,-25-25-16,-27 0 15,27 0-15,-1 0 16,-51 0-16,51 0 15,-25 0-15,-26 0 16,51 0-16,-25 0 16,-26 0-16,51 0 15,-25 0-15,-1 0 16,27 0-16,-27 0 15,27 0-15,-1 0 16,-25 0-16,25 0 16,0 0-16,-25 0 15,25 0-15,26 0 16,-51 0-16,25 0 15,1 0-15,-27 0 16,27 0-16,-27 0 16,27 0-16,-1 0 15,-26 0-15,1 0 16,25 0-16,-51 0 15,52 0-15,-1 0 16,-51 0 0,51 0-16,-25 0 15,0 0-15,-1 0 16,27 0-16,-52 0 15,51 0-15,-25 0 16,-26 0-16,51 0 16,-25 0-16,-1 0 15,1 0-15,0 0 16,-26 0-16,25 0 15,1 0 1,-26 0 0,27 0-1,-2 0 1,1 0-16,-26 0 15,26 0-15,-1 0 16,1 0-16,-26 0 16,25 0-1,1 0 1,-26 0-1,26 0 1,-1 0 0,1 0-1,-26 0-15,26 0 16,-1 0-16,1 0 15,-26 0-15,26 0 16,-1 0-16,-25 0 16,26 0-1,0 0-15,-1 0 16,-25 0-1,0 0-15,26 0 16,0 0-16,-1 0 16,1 0-16,0 0 15,-1 0-15,1 0 16,25 0-16,-25 0 15,0 0-15,25 0 16,-51 0-16,51 0 16,-25 0-16,0 0 15,-1 0-15,1 0 16,-1 0-16,1 0 15,0 0-15,-26 0 16,25-25 0,1 25-16,0 0 15,-1 0-15,1 0 16,0 0-16,-26 0 15,25-26-15,1 26 16,0 0-16,-26 0 16,25 0-16,1 0 15,-26 0-15,26 0 16,25 0-16,-51 0 15,51 0-15,-25 0 16,0 0-16,25 0 16,0 0-16,-25 0 15,0 0-15,-1 0 16,-25 0-16,26 0 15,0-26-15,-1 26 16,-25 0-16,26 0 16,25-25-16,-51 25 15,51 0-15,1 0 16,-52 0-16,51 0 15,-25 0-15,-1 0 16,1 0 0,0 0-16,-26 0 15,25 0-15,1 0 16,0 0-16,-26 0 15,25-26-15,1 26 16,-26 0-16,26 0 16,-1 0-16,1 0 15,0 0-15,-1 0 16,1 0-16,-26 0 15,26 0-15,-1 0 16,1 0 0,-26 0-1,26 0-15,-1 0 16,-25 0-16,26 0 15,0 0-15,-1 0 16,-25 0 0,26 0-16,0 0 15,-1 0-15,-25 0 16,26 0-16,-1 0 15,-25 0-15,26 0 16,0 0 0,-1 0-16,-25 0 15,26 0-15,25 0 16,-51 0-16,26 0 15,0 0-15,-1 0 16,-25 26-16,26-26 16,0 0-16,-26 0 15,51 0-15,0 25 16,-25-25-16,0 0 15,25 0-15,-51 0 16,51 26-16,-25-26 16,-26 0-16,26 0 15,-1 0-15,1 0 16,-26 0-16,26 0 15,25 0-15,-51 0 16,51 26-16,0-26 16,-25 0-16,0 0 15,25 0-15,-51 0 16,26 25-16,-1-25 15,-25 0-15,26 0 16,0 0-16,-1 0 31,-25 0-15,26 0-1,0 0-15,-1 0 16,-25 0-16,26 0 16,0 0-16,-26 0 15,25 0-15,1 0 16,0 0-16,-26 0 15,25 0-15,1 0 16,0 0-16,-26 0 16,25 0-16,1 0 15,-26 0-15,26 0 16,-1 0-16,1 0 15,0 0-15,-1 0 16,27 0-16,-27 0 16,27 0-16,-27 0 15,1 0-15,-1 0 16,1 0-16,25 0 15,1 0-15,-52 0 16,51 0 0,0 0-16,-51 0 15,52 0-15,-27 0 16,1 0-16,25 0 15,-51 0-15,26 0 16,0 0-16,-1 0 16,1 0-16,25 0 15,-25 0-15,0 26 16,25-26-16,-25 0 15,-1 0-15,27 0 16,-26 0-16,25 0 16,1 0-16,-52 0 15,51 0-15,-25 0 16,-1 0-16,1 0 15,0 0-15,-26 0 16,25 0-16,27 0 16,-52 0-16,25 0 15,1 0 1,0 0 15,-26 0-15,25 0-16,-25 0 15,26 0-15,-26 0 16,51 0-16,-25 0 15,0 0-15,-1 0 16,1 0-16,0 0 16,-26 0-16,25 0 15,27 0-15,-52 0 16,51 0-16,-25 0 15,-26 0-15,25 0 16,1 0-16,-26 0 16,25 0-16,1 0 93,-26 0-77,26 0-1,-26 0 1,25 0 0,1 0-1,0 0 1,-26 0-1,25 0-15,1 0 16,-26 0-16,26 0 16,-1 0-16,1 0 15,-26 0-15,26-26 16,-1 26-1,1 0-15,-26 0 16,26 0-16,-1 0 16,-25 0-1,26 0-15,0 0 16,-1 0-16,-25 0 15,26 0-15,0 0 16,-1 0-16,-25 0 16,26 0-16,0 0 15,-26 0-15,51 0 16,-25 0-16,-26 0 15,51 0-15,-25 0 16,-1 0 0,1 0-16,25 0 15,-51 0-15,26 0 16,-1 0-16,-25 0 31,26 0 297,0 0-313,-1 0-15,-25 0 16,26 0-16,0 0 15,-1 0-15,27 0 16,-1 0-16,-25 0 16,25 0-16,-25 0 15,-1 0-15,27 0 16,-27 0-16,27 0 15,-1 0-15,-25 0 16,-1 0-16,1 0 16,0 0-16,-26 0 15,25 0-15,1 0 16,0 0-1,-26 0 32,25 0-31,1 0-16,-26 0 15</inkml:trace>
</inkml:ink>
</file>

<file path=ppt/ink/ink2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6:25.88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0-1 0,'0'0'46,"26"0"-30,-1 0 0,1 0-1,-26 0-15,26 0 16,-1 0-1,-25 0-15,26 0 16,-26 0-16,26 0 16,25 0-16,-51 0 15,26 0 1,-1 0-16,-25 0 15,26 0-15,0 0 16,-1 0-16,1 0 16,0 0-16,-1 0 15,-25 0-15,26 0 16,0 0-16,-1 0 15,1 0-15,0 0 16,-1 0-16,-25 0 16,26 0-16,-1 0 15,-25 0-15,26 0 16,0 0-16,-1 0 15,-25 0-15,26 0 16,0 0 0,-1 0-1,-25 0-15,26 0 16,0 0-16,-26 0 15,25 0-15,1 0 16,0 0 0,-26 0-1,25 0 1,1 0-1,0 0 1,-26 0-16,25 0 16,1 0-16,-26 0 15,26 0-15,-1 0 16,1 0-16,-26 0 15,26 0-15,-1 0 16,1 0-16,-26 0 16,26 0-16,-1 0 15,-25 0-15,26 0 16,0 0-16,-1 0 15,-25 0 1,26 0-16,0 0 16,-1 0-1,-25 0-15,26 0 16,0 0-16,-26 0 15,25 0-15,1 0 16,-1 0-16,-25 0 16,26 0-16,0 0 15,-1 0 1,-25 0-16,26 0 15,0 0-15,-1 0 16,-25 0-16,26 0 16,0 0-16,-26 0 15,25 0-15,27 0 16,-52 0-16,25 0 15,1 0-15,0 0 16,-26 0 0,25 0-1,1 0 1,0 0-1,-26 0-15,25 0 16,1 0-16,-26 0 16,26 0-1,-1 0 1,1 0-16,-26 0 15,26 0 1,-1 0 0,1 0-1,-26 0 1,26 0-1,-1 0-15,-25 0 16,26 0 0,0 0-1</inkml:trace>
</inkml:ink>
</file>

<file path=ppt/ink/ink2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6:34.26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0 105 0,'26'0'16,"-1"0"-16,27 0 15,-1-26-15,-25 26 16,50 0-16,-24 0 15,-27 0-15,27 0 16,-1 0-16,0 0 16,1 0-16,-27 0 15,1 0-15,25 0 16,-25 0-16,-26 0 15,26 0-15,-1 0 16,1 0-16,0 0 16,-1 0-16,1 0 15,-26 0 1,26 0-16,-1 0 15,1 0-15,0 0 16,-1 0-16,1 0 16,0 0-16,-1 0 15,1 0-15,-26 0 16,25 0-16,1 0 15,-26 0-15,26 0 16,-1 0-16,1 0 16,-26 0-1,26 0-15,-1 0 16,1 0-16,-26 0 15,26 0-15,-1 0 16,-25-26-16,26 26 16,0 0-16,-1 0 15,-25 0-15,26 0 16,0 0-16,-1 0 15,-25 0-15,26 0 16,-26 0-16,26 0 16,-26 0-16,25 0 15,1 0 1,0 0-16,-26 0 15,25 0-15,27-25 16,-52 25-16,25 0 16,1 0-16,0 0 15,-26 0-15,25 0 16,1 0-1,0 0-15,-26 0 16,25 0 0,1 0-16,-26-26 15,0 26-15,26 0 16,-1 0-16,1 0 15,-26 0-15,25 0 16,1 0-16,0 0 16,-26 0-16,25 0 15,1 0-15,-26 0 16,26 0-1,-1 0 1,1 0 0,-26 0-16,26 0 15,-1 0 1,1 0-16,-26 0 15,26 0-15,-1 0 16,1 0-16,-26 0 16,0 0-1,26 0-15,-1 0 31,-25 0-15,26 0-16,0 0 16,-1 0-1,-25 0-15,52 0 16,-27 0-16,-25 0 15,52 26-15,-27-26 16,-25 0-16,26 0 16,0 0-1,-26 25 1,25-25 46,-25 0-31,26 0-15,0 0 15,-26 0 16,25 0-16,1 0-15,-1 0-1,-25 0-15,26 0 16,0 0-16,-1 0 16,-25 0-16,26 0 15,0 0-15,-26 0 16,25 0-16,1 0 15,0 0-15,-26 0 16,25 0 0,1 0-1,0 0 1,-26 0-1,25 0-15,1 0 16,0 0-16,-26 0 16,25 0-16,1 0 15,0 0-15,-1 0 16,1 0-16,-26 0 15,26 0-15,-1 0 16,1 0-16,-26 0 16,26 0-16,-1 0 15,1 0-15,-26 0 16,26 0-16,-1 0 15,-25 0-15,26 0 16,0 0-16,-1 0 16,-25 0-16,26 0 15,-1 0 1,1 0-1,-26 0 1,26 0 0,-1 0-1,-25 0 16,26 0-15,0 0 0,-1 0-1,-25 0 1,26 0-16,0 0 15,-1 0 1,-25 0 0,26 0-16,0 0 15,-26 0 1,25 0-1,1 0-15,0 0 16,-26 0-16,25 0 16,1 0-1,0 0-15,-26 0 16,25 0-16,1 0 15,-26 0-15,26 0 16,-1 0-16,1 0 16,-26 0-16,26 0 15,-1 0 1,1 0-16,-26 0 15,26 0-15,-1 0 16,-25 0-16,26 0 16,0 0-16,-1 0 15,1 0-15,0 0 16,-1 0-16,1 0 15,-1 0-15,1 0 16,-26 0-16,26 0 16,-1 0-16,1 0 15,-26 0-15,26 0 16,-1 0-16,-25 0 15,26 0-15,25 26 16,-25-26-16,-26 0 16,26 0-16,-1 0 15,-25 0-15,26 26 16,0-26-16,-1 0 15,-25 0-15,52 0 16,-27 0-16,1 0 16,0 0-16,-1 0 15,-25 0 1,26 0-16,0 0 15,-1 0-15,-25 0 32,26 0-17,0 0-15,-26 0 16,25 0-16,1 0 15,0 0-15,-26 0 16,25 0-16,1 0 16,-1 0 15,-25 0-16,26 0-15,0 0 16,-26 0-16,25 0 16,1 0-16,0 0 15,-26 0-15,25 0 16,1 0-16,0 0 15,-26 0-15,25 0 16,27 0-16,-52 0 16,51 0-16,-25 0 15,-1 25-15,1-25 16,0 0-1,-26 0-15,25 0 16,1 0-16,0 0 16,-26 0-16,25 0 15,1 0-15,-26 0 16,26 0-16,25 0 15,-51 0-15,26 0 16,-1 0-16,1 0 16,-26 0-16,26 0 15,-1 0-15,1 0 16,-26 0-16,25 0 15,1 0-15,-26 0 32,26 0-17,-1 0 1,1 0-1,-26 0-15,26 0 16,-1 0 0,1 0-1,-26 0 1,26 0-1,-1 0-15,1 0 16,-26 0-16,0 26 16,26-26-16,25 0 15,-51 0-15,51 0 16,-25 0-16,-26 0 15,26 0-15,25 26 16,-51-26-16,26 0 16,-1 0-16,-25 0 15,26 0-15,0 0 16,-1 0-1,-25 0-15,26 0 16,0 0-16,-1 0 16,-25 0-16,52 0 15,-27 0-15,1 0 16,25 0-16,-25 0 15,-1 0-15,27 0 16,-52 0-16,25 0 16,1 0-16,0 0 15,-26 0 1,25 0-1,1 0 1,0 0-16,-26 0 16,25 0-16,1 0 15,-26 0-15,26 0 16,-1 0-16,1 0 15,-26 0 1,26 0-16,-1 0 16,1 0-1,-26 0-15,26 0 16,-1 0-1,-25 0-15,26 0 16,0 0 0,-1 0-16,-25 0 15,26 0-15,0 0 16,-1 0-1,-25 0 1,26 0 0,0 0-16,-1 0 15,-25 0-15,26 0 16,0 0-1,-26 0-15,25 0 16,26 0-16,-51 0 16,52 0-16,-27 0 15,-25 0-15,52 0 16,-27 0-16,-25 0 15,26 0-15,0 0 16,-1 0-16,-25 0 16,26 0-1,-26 0 1,26 0-16,-1 0 15,-25 0-15,26 0 16,0 0 0,-26-26-16,0 26 15,25 0-15,1-26 16,0 26-16,-26 0 15,25 0-15,1 0 16,0 0 0,-26 0-16,25 0 31,-25-25-16,26 25 1,-26 0 0,0-26-1,26 26 1,-1 0-16,1 0 15,-26 0-15,0 0 16,26 0-16,-1-26 16,1 26-1,-26 0 1,26-25-16,-1 25 15,-25 0-15,26 0 16,-1 0-16,1 0 16,-26 0-16,26 0 15,-1 0-15,1 0 16,-26 0-1,26 0 17,-1 0-17,-25 0-15,26 0 16,0 0-1,-1 0 1,-25 0-16,26 0 16,0 0-16,-1 0 15,-25 0-15,26 0 16,0 0-16,-26 0 15,25 0-15,1 0 16,0 0 0,-26 0-1,25 0-15,1 0 16,0 0-1,-26 0-15,25 0 16,1 0 0,-26 0-16,26 0 15,-1 0-15,1 0 16,25 0-16,1 0 15,-1 0-15,-25 25 16,-1-25-16,26 0 16,-25 26-16,0-26 15,-1 0-15,-25 0 16,26 0-1,0 0-15,-1 0 32,-25 0-17,0 26-15,26-26 16,0 0-1,-1 0 32,-25 25-31,0-25 15,26 0 16,-26 26 0,26-26-16,-26 0 47,0 0-47,25 0-15,-25 26 202,0-26-218,0 25 16,0 1-16,0-26 15,-25 0-15,-1 0 16,0 0-16,1 0 15,-27 0-15,52 0 344,0 0-329,26 0-15,-26 0 16,26 0-16,25 0 15,-25 0-15,25 0 16,-25 0-16,-26 0 16,25 0-16,27 0 15,-27 0-15,1 0 16,0 0-16,-1 0 15,-25 0-15,26 0 16,0 0 0,-26 0-1,25 0 1,1 0-1,0 0 1,-26 0 46,25 0-46,1 0 0,0 0-1,-26 0 1,25 0-1,1 0-15,-1 0 16,-25 0-16,0 0 16,26 0-16,0 0 15,-26-26-15,25 26 16,1 0-16,0 0 15,-26-25-15,25 25 16,1 0 31,-26 0-32,26 0 110,-26 0-78,25 0-31,1 0 46,-26 0 468,-26 0-530,26 0 16,-25 0-16,-27 0 16</inkml:trace>
</inkml:ink>
</file>

<file path=ppt/ink/ink2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6:36.513"/>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 0,'0'0'63,"26"0"-32,-1 0-31,-25 0 16,26 0-16,0 0 15,-1 0 1,-25 0-16,26 0 15,25 0-15,-25 0 16,-1 0-16,27 0 16,-27 0-16,1 0 15,25 0-15,-51 0 16,52 0-16,-27 0 15,1 0-15,0 0 16,-1 0-16,1 0 16,0 0-16,-1 25 15,-25-25-15,26 0 16,0 0-16,-26 0 15,25 0-15,27 0 16,-27 26-16,27-26 16,-27 0-16,1 0 15,25 0-15,0 0 16,-51 0-16,52 0 15,-27 0-15,-25 0 16,26 0-16,0 0 16,-1 0-16,-25 0 15,26 0 1,0 0-16,-1 26 15,1-26-15,0 0 16,-1 0-16,27 25 16,-27-25-16,1 0 15,0 0-15,25 0 16,-51 26-16,26-26 15,-1 0-15,1 0 16,-26 0-16,26 0 31,-1 0-15,1 0-1,-26 0 1,26 0-16,-1 0 16,-25 0-16,26 0 15,0 0 1,-1 0-1,-25 0 1,26 0 0,0 0-16,-1 0 15,-25 0 1,26 0-1,-1 0 1,-25 0-16,0 0 16,26 0-16,0 0 15,-1 0-15,-25 0 16,26 0-16,0 0 15,-1 0-15,-25 0 32,26 0 14,0 0-30,-26 0-16,25 0 16,1 0 30,0 0 17,-26 0-16</inkml:trace>
</inkml:ink>
</file>

<file path=ppt/ink/ink2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7:25.56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 0,'0'0'62,"25"0"-31,-25 0-15,26 0-1,-1 0 1,-25 0-16,26 0 16,0 0-1,-1 0-15,-25 0 16,0 0-16,26 0 15,0 0-15,-1 0 16,1 0-16,25 0 16,-51 0-16,52 0 15,-27 0-15,1 0 16,0 0-16,-1 0 15,27 0-15,-27 0 16,1 0-16,0 0 16,25 0-16,-51 0 15,26 0-15,-1 0 16,1 0-16,-26 0 15,26 0-15,-1 0 16,-25 0-16,26 0 16,0 0-1,-1 0-15,-25 0 16,26 0-16,-1 0 15,1 0-15,-26 0 16,26 0-16,-1 0 16,-25 0-1,26 0 1,0 0-16,-1 0 15,-25 0-15,26 0 16,0 0-16,-1 0 16,-25 0-16,26 0 15,0 0-15,-26 0 16,25 0-16,1 0 15,0 0 1,-26 0-16,25 0 16,1 0-16,0 0 15,-26 0-15,25 0 16,27 0-16,-52 0 15,25 0-15,27 0 16,-52 0-16,51 0 16,-25 0-1,-1 0-15,27 0 16,-27 0-16,1 0 15,-1 0-15,1 0 16,25 0-16,-25 0 16,-26 0-16,51 26 15,-25-26-15,0 0 16,-1 0-16,27 0 15,-52 0-15,51 26 16,0-26-16,-25 0 16,25 0-16,1 25 15,-27-25-15,27 0 16,-1 0-16,-25 0 15,25 0-15,0 0 16,-25 26-16,0-26 16,25 0-16,-26 26 15,27-26-15,25 0 16,-52 25-16,27-25 15,-1 0-15,-25 0 16,-1 0-16,1 0 16,0 0-1,-1 0-15,1 0 16,0 0-16,-26 0 15,25 0-15,27 0 16,-52 0-16,25 0 16,1 0-16,0 0 15,-1 0-15,1 0 16,0 0-16,-1 0 15,1 0-15,-26 0 16,51 0-16,-25 0 16,-26 0-16,25 0 15,1 0-15,0 0 16,-1 0-16,1 0 15,0 0-15,-26 0 16,25 0-16,1 0 16,0 0-16,-26 0 15,25 0-15,1 0 16,-26 0-16,26 0 15,-1 0-15,1 0 16,-26 0-16,26 0 16,-1 0-1,1 0-15,-26 0 16,26 0-16,25 0 15,-51 0-15,26 0 16,-1 0-16,1 0 16,-26 0-16,26 0 15,-1 0-15,-25 0 16,26 0-16,0 0 15,-1 0-15,-25 0 16,26 0-16,0 0 16,-1 0-16,1 0 15,25 0-15,-51 0 16,51 0-16,-25 0 15,0 0-15,-1 0 16,1 0-16,0 0 16,-1 0-16,1 0 15,-26 0-15,51 0 16,-25 0-16,0 0 15,-1 0-15,27 0 16,-27 0-16,27 0 16,-1 0-1,-25 0-15,25 0 16,0 0-16,-25 0 15,25 0-15,-25 0 16,25 0-16,26 0 16,-51 0-16,-1 0 15,27 0-15,-27 0 16,27 0-16,-1 0 15,-51 0-15,51 0 16,-25 0-16,-26 0 16,51 0-16,-25 0 15,-26 0-15,26 0 16,-1 0-16,1 0 15,-26 0-15,26 0 16,-1 0-16,-25 0 16,26 0-16,0 0 15,-1 0-15,-25 0 16,26 0-16,0-25 15,-1 25-15,-25 0 16,26 0 0,0 0-1,-26 0 1,25 0-1,1 0 1,-1 0-16,-25 0 16,26 0-1,0 0-15,-1 0 16,-25 0-1,26 0-15,0 0 16,-26 0-16,25 0 16,1 0-16,0 0 15,-26 0-15,25 0 16,1 0-16,0 0 15,-26 0-15,25 0 16,1 0-16,-26 0 16,26-26-16,-1 26 31,1 0 0,-26 0 94</inkml:trace>
</inkml:ink>
</file>

<file path=ppt/ink/ink2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7:29.79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88 0,'0'0'31,"26"0"-15,-1 0-16,-25 0 15,52 0-15,25 0 16,-52 0-16,52 0 15,0 0-15,0 0 16,-25 0 0,25 0-16,0 0 15,-52 0-15,52 0 16,0 0-16,-26 0 15,1 0-15,-1 0 16,0 0-16,-25 0 16,25 0-16,-25 0 15,0 0-15,-1 0 16,1 0-16,-26 0 15,51 0-15,-25 0 16,-26 0-16,51 0 16,-25 0-16,0 0 15,-1 0-15,1 0 16,25 0-16,-25 0 15,0 0-15,-1 0 16,1 0-16,-26 0 16,25 0-16,1 0 15,0 0 1,-26 0-1,25 0-15,1 0 16,0 0 0,-26 0-1,25 0 1,1 0-1,-26 0 1,26 0 0,-1 0-1,-25 0-15,26 0 16,-26 0-16,26 0 15,-1 0-15,1 0 16,-26 0-16,26 0 16,-1 0-16,-25 0 15,26 0-15,0 0 16,-1 0-16,-25 0 15,26 0-15,-26 0 16,26 0-16,-1 0 16,-25 0-16,26 0 15,0 0 1,-26 0 1045,25 0-1046,1 0 1,0 0 15,-26 0 31,25 0-46,1 0 0,0 0-1,-26 0-15,25 0 16,1 0-16,-26 0 15,25 0-15,27 26 16,25-26 0,-52 0-16,52 0 15,-25 26-15,-1-26 16,26 0-16,0 0 15,26 0-15,-52 0 16,26 0-16,0 0 16,0 0-16,-26 0 15,26 0-15,-26 0 16,26 0-16,-25-26 15,-1 26-15,0-26 16,-25 26-16,25 0 16,1-25-16,-27 25 15,1 0-15,0 0 16,-1 0-16,1 0 15,0 0-15,-1 0 16,-25 0-16,26 0 16,0 0-16,-26 0 15,25 0-15,1 0 16,-1-26-16,-25 26 15,26 0-15,0 0 16,-1 0-16,-25 0 16,26 0-1,0 0-15,-26-26 16,51 26-16,-25 0 15,-26 0-15,25 0 16,1 0-16,0 0 16,-26 0-16,25 0 15,1 0-15,0 0 16,-26 0-16,25 0 15,1 0-15,-26 0 16,26 0-16,-1 0 16,1 0-16,-26 0 15,26 0-15,-1 0 16,1 0-16,-26 0 15,26 0-15,-1 0 16,-25 0-16,26 0 16,0 0-16,-1 0 15,-25 0-15,26 0 16,0 0-16,-1 0 15,1 26-15,-1-26 16,1 0-16,-26 0 16,26 0-1,-1 0-15,1 0 16,0 26-16,-1-26 15,1 0-15,0 25 16,-1-25-16,1 0 16,0 0-16,-1 26 15,-25-26-15,26 0 16,0 0-16,-1 0 15,-25 0 1,0 0 0,26 0-16,0 0 15,-1 0-15,-25 0 16,26 26-16,0-26 15,-1 0-15,-25 0 16,26 0 0</inkml:trace>
</inkml:ink>
</file>

<file path=ppt/ink/ink2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7:52.52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0,'0'0'31,"26"0"-15,-1 0-1,-25 0 1,26 0 0,0 0-1,-26 0-15,25 0 16,1 0-16,0 0 15,-26 0-15,25 0 16,1 0-16,0 0 16,-1 0-16,27 0 15,-52 0 1,25 0-16,27 26 15,-52-26-15,51 0 16,0 0-16,-25 0 16,0 0-16,25 0 15,-25 0-15,25 0 16,-26 0-16,1 0 15,0 0-15,-1 0 16,1 0-16,25 0 16,-25 0-16,0 0 15,-1 0-15,1 25 16,-26-25-16,51 0 15,-25 0-15,0 0 16,-1 0-16,1 0 16,25 0-16,1 0 15,-52 0-15,51 0 16,-25 0-16,-26 0 15,25 0-15,1 0 16,0 0-16,-26 0 16,25 0-1,1 0 16,-26 0-31,26 0 16,-1 0-16,1 0 16,-26 0-16,25 0 15,1 0 1,0 0-16,-26 0 15,25 0 1,1 0 0,-26 0-16,26 0 15,-1 0 1,1 0-16,-26 0 15,26 0-15,-1 0 16,1 0-16,-26 0 16,26 0-16,-1 0 15,-25 0-15,26 0 16,0 0-16,-1 0 15,-25 0-15,26 0 16,0 0 0,-1 0-16,-25 0 15,26 0 1,0 0-1,-26 0-15,25 0 16,1 0 0,0 0-16,-26 0 15,25 0-15,1 0 16,0 0-16,-26 0 15,25 0-15,1 0 16,-26 0-16,26 0 16,25 0-16,-51 0 15,26 0-15,25 0 16,-51 0-16,51 0 15,0 0-15,-25 0 16,25 0-16,1 0 16,-52 0-16,51 0 15,0 0-15,-25 0 16,25 0-16,-25 0 15,0 0-15,-1 0 16,1 0-16,-26 0 16,51 0-16,-25 0 15,0 0-15,-1 0 16,1 0-1,25 0-15,1 0 16,-27 0-16,52 0 16,-26 0-16,1 26 15,25-26-15,0 0 16,-26 26-16,-25-26 15,51 25-15,-26-25 16,-25 0-16,-1 0 16,27 0-16,-52 0 15,51 0-15,-25 0 16,-26 26-16,51-26 15,0 0-15,-51 0 16,26 0-16,25 0 16,-51 0-16,51 0 15,-25 0-15,0 0 16,25 0-16,-51 0 15,51 0-15,1 0 16,-52 0-16,51 0 16,-25 0-16,-1 0 15,1 0-15,0 0 16,-26 0-1,51 0-15,-25 0 16,-1 0-16,1 0 16,25 0-16,-51 0 15,26 0-15,0 0 16,-26 0-16,25 0 15,1 0-15,0 0 16,-26 0-16,25 0 16,1 0-16,0 0 15,-26 0 1,25 0-16,1 0 15,-26 0-15,25 0 16,1 0-16,0 0 16,-26 0-16,25 0 15,1 0-15,0 0 16,-26 0-16,25 0 15,1 0-15,-26 0 16,26 0-16,-1 0 16,1 0-16,-26 0 15,26 0-15,-1 0 16,1 0-1,-26 0-15,26 0 16,-1 0-16,-25 0 16,26 0 15</inkml:trace>
</inkml:ink>
</file>

<file path=ppt/ink/ink2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7:55.75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89 0,'52'0'16,"-1"0"-16,-51 0 16,25 0-16,27 0 15,-52 0 1,25 0-16,1 0 156,0 0-141,-26 0 1,25 0-16,1 0 16,-26 0-16,26 0 15,-1 0-15,1 0 16,-26 0-16,26 0 15,-26 0 141,0 0 156,25 0-296,-25 0-16,26 0 16,0 0-16,25 0 15,-25 0-15,51-24 16,0 24-16,0 0 15,-26 0-15,26 0 16,0 0-16,25-26 16,-50 26-16,25 0 15,-26 0-15,26 0 16,-51 0-16,51 0 15,-26 0-15,-25-24 16,25 24-16,-25 0 16,-1 0-16,1 0 15,0 0 1,-1 0-16,1 0 15,0 0-15,-26 0 16,25 0-16,1 0 16,-1 0-16,-25 0 15,27 0 1,-1 0-16,-1 0 15,-25 0 1,26 0-16,0 0 16,-26 0-1,25 0-15,1 0 16,0 0-1,-26 0 1,25 0-16,1 0 16,0 0-1,-26 0-15,25 0 16,1 0-16,-26 0 15,0 0 1,26 0-16,-1 0 16,1 0-16,-26 0 15,0 0 1,26 0-1,-1 0-15,1 0 16,0 0-16,-1 0 16,1 0-16,-26 0 15,26 0-15,-1 24 16,-25-24-16,26 0 15,0 0-15,-1 0 16,-25 0-16,26 0 16,0 0-16,-1 0 15,1 0-15,-1 0 16,1 0-16,0 0 15,-1 0-15,1 0 16,-26 0-16,26 0 16,-1 0-16,-25 0 15,26 0-15,0 0 16,-1 0-16,-25 0 15,26 0-15,0 0 16,-1 0-16,-25 0 16,26 0-16,25 0 15,-51 0-15,26 0 16,25 0-1,-51 0-15,26 0 16,25 0-16,-51 0 16,26 0-16,25 0 15,-51 0-15,26 0 16,0 0-16,-1 0 15,1 0-15,0 0 16,-1 0-16,1 0 16,0 0-16,-1 0 15,-25 0-15,51 0 16,-25 0-16,-26 0 15,26 0-15,-1 0 16,-25 0-16,26 0 16,0 0-16,-1 0 15,-25 0-15</inkml:trace>
</inkml:ink>
</file>

<file path=ppt/ink/ink2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7:56.81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0,'0'0'15,"25"0"-15,-25 0 16,26 0-16,0 0 15,-26 0 1,25 0-16,1 0 16,0 0-16,-1 0 15,26 0-15,26 0 16,-25 26-16,25-26 15,0 0-15,25 0 16,-25 0-16,0 0 16,26 0-16,-52 0 15,-25 0-15,25 0 16,-25 0-16,-26 0 15,25 0-15,1 0 16,0 0 0,-26 0-1,25 0 32</inkml:trace>
</inkml:ink>
</file>

<file path=ppt/ink/ink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6:48.54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50 0,'0'0'46,"25"0"-14,-25 0-1,26 0-31,0 0 15,-1 0 1,-25-26-16,0 26 16,26 0-16,0 0 15,-26 0 1,25 0-16,1 0 15,-26-25-15,26 25 16,-26 0-16,25 0 16,26 0-16,-25 0 15,25 0-15,1 0 16,-27 0-16,27 0 15,-27 0-15,27 0 16,-27 0-16,1 0 16,-26 0-16,26 0 15,-1 0 32,-25 0-31,26 0-16,0 0 15,-1 0-15,-25 0 16,26 0-16,0 0 15,-1 0-15,-25 0 16,26 0-16,0 0 16,-26 0-16,25 0 15,1 0-15,-26 0 16,26 0-1,-26 0 1,25 0 0,1 0-1,0 0 1,-26 0-16,25 0 15,1 0-15,-26 0 16,26 0-16,-26 25 16,25-25-16,1 0 15,-26 0 16,25 0-15,1 0 0,0 0-1,-26 0-15,25 0 16,1 0-16,-26 0 15,26 0-15,-1 0 16,1 0-16,-26 0 16,26 0-16,-26 0 15,25 0-15,1 0 16,-26 0-16,26 0 15,-1 0 1,1 0-16,-26 0 16,26 0-1,-1 0 1,-25 0-16,26 0 15,0 0-15,-1 0 16,1 0-16,0 0 16,-1 0-1,1 0-15,0 0 16,-1 0-16,1 0 15,0 0-15,-1 0 16,-25 0-16,26 0 16,0 0-1,-1 0 1,-25 0-1,26 0-15,-1 0 16,-25 0-16,26 0 16,0 0-16,-1 0 15,-25 0 1,26 0-16,0 0 15,-1 0 1,-25 0 0,0 0-1,26 0-15,0 0 16,-26 0-16,25 0 15,1 0-15,0 0 16,-26 0-16,0 0 16,25 0-16,1 0 15,0 0 1,-26 0-1,25 0 1,1 0 0,-26 0-1,26 0 1,-1 0-1,1 0-15,-26 0 16,26 0 0,-1 0-1,1 0 1,-26 0 15,26 0-15,-1 0-16,-25 0 15,26 0 1,0 0-1,-1 0 1,-25 0 0,26 0-1,0 0 1,-1 0-1,-25 0 1,26 0 46,-1 0 16,-25 0 16,26 0 62,0 0-94,-1 0-15,-25 0 0,26 0-16,-26-25 78,26 25-62</inkml:trace>
</inkml:ink>
</file>

<file path=ppt/ink/ink3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8:21.73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27 0,'26'0'15,"-1"0"1,-25 0-16,26 0 16,0 0-1,-26 0-15,25 0 16,1 0-16,-1 0 15,1 0-15,25 0 16,-25 0-16,25 0 16,-25 0-16,0 0 15,51 0-15,-52 0 16,1 0-16,51 0 15,-51 0-15,25 0 16,0 0-16,1 0 16,-27 0-16,52 0 15,-25 26-15,-27-26 16,26 0-16,1 0 15,-27 0-15,27 0 16,-27 0 0,1 25-16,25-25 15,-25 0-15,0 0 16,25 0-16,-25 0 15,-1 0-15,27 0 16,-1 0-16,0 0 16,1 0-16,-27 0 15,27 0-15,-27 0 16,1 0-16,0 0 15,-1 0-15,-25 0 16,26 0-16,0 0 16,-1 0-16,-25 0 15,26 0-15,-1 0 16,1 0-16,0 0 15,25 0-15,-51-25 16,26 25-16,-1 0 16,1 0-1,-26 0 1,26 0-1,-26 0 1,25 0-16,-25 0 16,26 0-16,0 0 15,-1 0-15,1 0 16,0-26-16,-1 26 15,1 0-15,0 0 16,-1 0-16,-25-26 16,0 26-16,26 0 15,0 0-15,-1 0 16,1 0-16,0 0 15,-26 0-15,25 0 16,-25 0 62,26 0 0</inkml:trace>
</inkml:ink>
</file>

<file path=ppt/ink/ink3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8:25.28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0 137 0,'0'0'0,"25"0"16,1 0-1,-26-26-15,0 26 16,26 0-16,25 0 15,-51 0-15,51 0 16,0 0 0,1-26-16,-1 26 15,26 0-15,-51 0 16,25 0-16,0 0 15,-25 0-15,25 0 16,1 0-16,-52 0 16,25-25-16,1 25 15,0 0-15,-1 0 16,1 0-16,-26 0 15,51 0-15,-25 0 16,-26 0-16,26 0 16,-1 0-16,1 0 15,-26 0-15,51 0 16,-25 0-16,-26 0 15,25 0-15,1 0 16,0 0-16,-1 0 16,1 0-16,0 0 15,-1 0-15,1 0 16,0 0-16,-26 0 15,51 0-15,-25 0 16,-26 0 0,25 0-16,1 0 15,0 0-15,-26 0 16,25 0-16,1 0 15,-26 0-15,26 0 16,-1 0-16,1 0 16,-26 0-16,51 0 15,-25 0-15,0 0 16,25 0-16,-25 0 15,-1 0-15,27 0 16,-27 0-16,52 0 16,-51 0-16,25 0 15,0 0-15,1 0 16,-27 0-16,1 0 15,0 0-15,-26 0 16,25 0-16,1 0 16,0 0-16,-26 0 15,25 0-15,1 0 16,0 0-16,-26 0 15,25 0-15,27 0 16,-52 0 0,25 0-16,27 0 15,-52 0-15,25 0 16,27 0-16,-52 0 15,51 0-15,-25 0 16,-26 0-16,25 0 16,1 0-16,-26 0 15,25 0-15,1 0 16,0 0-16,-26 0 15,25 0-15,-25 0 16,26 0-16,0 0 16,-26 0-16,25 0 15,1 0-15,-26 0 16,26 0-1,-26 0 1,25 0-16,1 0 16,-26 0-16,26 0 15,-1 0-15,1 0 16,-26 0-1,26 0-15,-1 0 32,-25 0-32,26 0 15,0 0 1,-1 0-16,-25 0 15,26 0-15,0 0 16,-1 0-16,-25 0 16,26 0-16,0 0 15,-26 0-15,25 0 16,1 0-16,0 0 15,-26 0-15,25 0 16,27 0-16,-52 0 16,51 0-16,-25 0 15,-26 0-15,51 0 16,-26 0-16,-25 0 15,26 0-15,25 0 16,-51 0-16,26 0 16,25 0-16,-51 0 15,52 0-15,-27 0 16,1 0-16,0 0 15,25 0-15,-25 0 16,-1 0 0,1 0-16,25 0 15,1 0-15,-52 0 16,51 0-16,0 0 15,-25 0-15,0 0 16,25 0-16,-25 0 16,25 0-16,-26 0 15,1 0-15,25 0 16,-25 0-16,25 0 15,1 0-15,-52 0 16,25 0-16,1 0 16,0 0-16,-26 0 15,25 0-15,1 0 16,-26 0-16,26 0 15,-1 0-15,1 0 16,-26 0-16,26 0 16,25 0-16,-51 0 15,51 0-15,-25 0 16,-26 0-16,51 0 15,-25 0 1,-26 0-16,26 0 16,-1 0-16,1 0 15,-26 0-15,26 0 16,-1 0-1,-25 0 1,26 0 15,-1 0-31,1 0 16,-26 0-1,26 0-15,-1 0 16,1 0-16,-26 0 16,26 0-1,-1 0 48,-25 0-63,26 0 15,0 0 1,-1 0 77,-25 0 79,26 0-110,0 0-15</inkml:trace>
</inkml:ink>
</file>

<file path=ppt/ink/ink3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8:45.77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 0,'26'0'125,"0"0"-109,-1 0-1,-25 0 1,26 0-16,0 0 16,-1 0-16,26 0 15,1 0-15,-27 0 16,52 0-16,-25 0 15,-27 0-15,27 0 16,-27 0-16,27 0 16,-1 0-16,0 0 15,-51 0-15,26 0 16,25 0-16,-51 0 15,26 0-15,25 0 16,-51 0-16,26 0 16,25 0-16,-51 0 15,26 0-15,0 0 16,-1 0-16,1 0 15,25 0-15,-25 0 16,-1 0-16,1 0 16,0 0-16,-1 0 15,1 0 1</inkml:trace>
</inkml:ink>
</file>

<file path=ppt/ink/ink3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8:50.91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1 100 0,'0'0'62,"0"0"-46,0 0-16,26 0 15,0 0-15,-26 0 16,51 0-16,-25 0 16,-1 0-16,1-25 15,25 25 1,-25 0-16,25 0 15,-25 0-15,25 0 16,1 0-16,-52 0 16,51 0-16,0 0 15,-25 0-15,25 0 16,0 0-16,-25 0 15,25 0-15,-25 0 16,25 0-16,1 0 16,-27 0-16,1 0 15,25 0-15,-51 0 16,52 0-16,-27 0 15,1 0-15,51 0 16,-26 0-16,-25 0 16,25 0-16,-25 0 15,51 0-15,-26 0 16,-25 0-16,25 0 15,0 0-15,-25 0 16,25 0-16,1 0 16,-27 0-1,1 0-15,25 0 16,-51 0-16,26 0 15,0 0-15,-26 0 16,25 0-16,1 0 16,0 0-1,-26 0 1,25 0-16,1 0 15,0 0 1,-26 0 156,25 0-79,1 0-46,0 0-16,-26 0-15,25 0-1,1 0 1,-26 0 0,26 0-16,-1 0 15,1 0 1,-26 0-16,26 0 15,-1 0 32,1 0-16,-26 0 47,26 0-46,-1 0-17,-25 0 1,26 0-1,0 0 1,0 0 31,-26 0-16,26 0 0,-1 0-15,1 0 15,-26 0-15,26 0 15,-1 0 0,-25 0-15,26 0 15,0 0-16,-1 0 1,-25 0-16,26 0 16,0 0-16,-1 0 15,-25 0 1,26 0-16,0 0 15,-26 0-15,25 0 16,1 0-16,0 0 16,-26 0-1,25 0 1,1 0-16,0 0 15,-26 0-15,25 0 16,1 0-16,-26 0 16,26 0-16,-1 0 15,1 0-15,-26 0 16,26 0-16,-1 0 15,1 0-15,-26 0 16,26 0-16,-1 0 16,-25 0-16,26 0 15,-1 0-15,27 0 16,-52 0-16,25 0 15,27 0-15,-52 0 16,25 0-16,27 0 16,-52 0-16,25 0 15,27 0-15,-52 0 16,51 0-16,-25 0 15,25 25-15,-25-25 16,-1 0-16,27 0 16,-1 0-16,-25 0 15,-1 0 1,27 0-16,-27 0 15,27 0-15,-1 0 16,-51 0-16,51 0 16,0 0-16,-51 0 15,52 0-15,-27 0 16,1 0-16,0 0 15,-1 0-15,27 0 16,-1 0-16,-25 0 16,25 0-16,0 0 15,-25 0-15,25 26 16,-25-26-16,0 0 15,-1 0-15,1 0 16,-26 0-16,26 0 16,-1 0-16,1 0 15,-26 0-15,26 0 16,25 0-16,-51 0 15,26 0-15,25 0 16,-51 0-16,51 0 16,-25 0-16,-26 0 15,25 0 1,1 0-16,0 0 15,-1 0-15,1 0 16,0 0-16,-1 0 16,1 0-16,0 0 15,-1 0-15,1 0 16,0 0-16,-26 0 15,25 0-15,1 0 16,-26 0-16,26 0 16,-1 0-16,1 0 15,-26 0-15,26 0 16,-1 0-16,1 0 15,0 0-15,-1 0 16,1 0-16,-26 0 16,26 0-16,-1 0 15,-25 0-15,52 0 16,-27 0-16,-25 0 15,26 0-15,-1 0 16,1 0-16,-26 0 16,26 0-16,-1 0 15,1 0 1,-26 0-16,26 0 15,-1 0 1,-25 0-16,26 0 16,0 0-1,-1 0-15,-25 0 16,26 0-1,0 0-15,-1 0 16,-25 0 0,26 0-16,0 0 15,-26 0 1,25 0-1,1 0 1,0 0 15,-26 0 0,25 0-15,1 0 0,0 0-1,-26 0 1,25 0-16,1 0 15,0 0-15,-26 0 16,25 0-16,1 0 16,-26 0-16,26 0 15,25 0-15,-25 0 16,25 0-16,0 0 15,0 0-15,26 0 16,26 0-16,-26 0 16,0 0-16,0 0 15,1 0-15,25 0 16,-52 0-16,26 0 15,25 25-15,-25-25 16,0 0-16,-25 26 16,-1-26-16,26 0 15,0 0-15,-26 0 16,26 0-16,-25 0 15,-27 0-15,27 0 16,-27 0-16,-25 0 16,26 0-16,0 0 15,-1 0 1,-25 0-16,26 0 15,25 0-15,-51 0 16,26 0-16,25 0 16,-51 0-16,51 0 15,-25 0-15,25 0 16,1 0-16,-27 0 15,1 0-15,25 0 16,-51 0-16,26 0 16,0 0-16,-1 0 15,-25 0-15,26 0 16,25 0-16,-51 0 15,52 0-15,-27 0 16,1-26-16,25 26 16,1-25-16,-27 25 15,27-26-15,-1 26 16,-26-25-16,1 25 15,25 0-15,-51-25 16,26 25-16,0 0 16,-1 0-16,-25 0 15,26 0 1,0 0-1,-26 0-15,25 0 16,1 0-16,-26-26 16,26 26-16,-26 0 15,0 0 172,0-25-171,0 25 0</inkml:trace>
</inkml:ink>
</file>

<file path=ppt/ink/ink3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8:52.76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25 0,'0'0'125,"0"0"-109,25 0-1,1 0-15,0 0 16,-1 0-16,27 0 15,-1 0-15,0 0 16,26 0-16,0 0 16,-25 0-16,25 0 15,0 0-15,-26 0 16,51 0-16,-25 0 15,0 0-15,27 0 16,-53 0-16,1 0 16,25 0-16,-52 0 15,27 0-15,-1 0 16,-25 0-16,-1 0 15,1 0-15,0 0 16,-26 0-16,25 0 16,1 0-16,-26 0 15,26 0 1,-1 0 31,1 0-32,-26 0 1,25 0-16,1 0 15,0 0 1,-26 0 15,25 0-31,1 0 16,-26 0-16,26 0 15,-1 0-15,1 0 16,-26 0-16,26 0 16,-1 0-16,1 0 15,-26 0-15,26 0 16,-1 0-16,-25 0 15,26 0-15,0 0 32,-26-24-32,25 24 31,-25 0-16,26 0 1,0 0 31</inkml:trace>
</inkml:ink>
</file>

<file path=ppt/ink/ink3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11.42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0 109 0,'0'0'78,"0"0"-62,26 0-16,-1 0 15,1 0 1,-26 0-16,26 0 16,-1 0-16,-25 0 15,26 0-15,25 0 16,1 0-16,-1 0 15,0 0-15,0 0 16,26 0-16,0 0 16,-25 0-16,-1 0 15,0 0-15,-25 0 16,0 0-16,-1 0 15,1 0-15,-26 0 16,26 26-16,25-26 16,-51 0-1,51 0-15,-25 0 16,0 0-16,-1 0 15,27 0-15,-52 0 16,51 0-16,-25 0 16,-1 0-16,1 0 15,-1 0-15,1 0 16,25 0-16,-25 0 15,25 0-15,-25 0 16,0 0-16,25 0 16,-25 0-16,-1 0 15,27 0-15,-52 0 16,51 0-16,0 0 15,-51 0-15,52 0 16,-1 0-16,-25 0 16,25 0-16,0-26 15,-25 26-15,0 0 16,25 0-16,-26 0 15,1 0-15,0 0 16,-1 0-16,27-25 16,-27 25-16,1 0 15,25 0 1,-51 0-16,52 0 15,-1-26-15,-25 26 16,25 0-16,0 0 16,1 0-16,-1 0 15,0-26-15,-25 26 16,25 0-16,1 0 15,-52 0-15,51 0 16,-25 0-16,-1 0 16,1 0-16,-1 0 15,1 0-15,0 0 16,-1 0-16,1 0 15,0 0-15,-1 0 16,1 0-16,0 0 16,-1 0-16,-25 0 15,52 0-15,-27 0 16,-25 0-16,26 0 15,0 0-15,-1 0 16,27 0-16,-1 0 16,-25 0-1,25 0-15,0 0 16,-25 0-16,25 0 15,1 0-15,-52 0 16,51 0-16,-26 0 16,1 0-16,0 0 15,-1 0-15,1 0 16,25 0-16,-51 0 15,52 0-15,-27 0 16,1 0-16,25 0 16,-25 0-16,0 0 15,-1 0-15,1 0 16,0 0-16,25 0 15,-51 0-15,26 0 16,25 0-16,-25 0 16,-1 0-16,27 0 15,-27 0-15,27 0 16,-1 0-16,-26 0 15,27 0-15,-27 0 16,1 0-16,25 0 16,-25 0-16,0 0 15,-1 0 1,1 0-16,0 0 15,-1 0-15,1 0 16,25 0-16,1 0 16,-27 0-16,27 0 15,-1 26-15,-25-26 16,25 0-16,0 0 15,-51 26-15,52-26 16,-27 0-16,1 0 16,25 0-16,-25 0 15,-1 25-15,27-25 16,-27 0-16,-25 0 15,52 0-15,-27 0 16,1 0-16,0 0 16,-1 0-16,1 0 15,25 26-15,-51-26 16,52 0-16,-27 0 15,-25 0-15,52 0 16,-27 0-16,1 0 16,0 0-16,-1 0 15,-25 0 1,52 0-16,-27 0 15,-25 0-15,52 0 16,-1 0-16,-51 0 16,51 0-16,0 0 15,-51 0-15,52 0 16,-27 0-16,1 0 15,0 0-15,-1 0 16,27 0-16,-27 0 16,-25 0-16,26 0 15,0 0-15,-1 0 16,-25 0-16,26 0 15,25 0-15,-51 0 16,26 0-16,0 0 16,-1 0-16,-25 0 15,26 0-15,0 0 16,-26 0-16,0 0 15,25 0-15,1 0 16,0 0-16,-26 0 16,25 0-16,1 0 15,0 0 1,-1 0-16,1 0 15,0 0-15,-1-26 16,1 26-16,-1 0 16,-25 0-16,26 0 15,0 0-15,-26 0 16,0-25-1,25 25-15,1 0 16,0 0-16,-26 0 16,25 0-16,1 0 15,0 0-15,-26 0 16,25 0-16,1 0 15,0 0-15,-1 0 16,1 0-16,0 0 16,-26 0-16,25 0 15,1 0-15,-26 0 16,26 0-16,-1 0 15,1 0-15,-26 0 16,26 0-16,-1 0 16,1 0-16,0 0 15,25 0 1,-51 0-16,26 0 15,25 0-15,-25 0 16,-1 0-16,27 0 16,-27 0-16,26 0 15,1 0-15,-27 0 16,27 0-16,-27 0 15,1 0-15,25 0 16,-51 0-16,26 0 16,0 0-16,-1 0 15,-25 0-15,26 0 16,25 0-16,-51 0 15,26 0-15,0 0 16,-1 0-16,-25 0 16,26 0-16,0 0 15,-1 0-15,27 0 16,-27 0-16,-25 0 15,52 0-15,-27 0 16,-25 0-16,26 0 16,0-26-16,-1 26 15,-25 0 1,26 0-16,-1 0 15,1 0-15,-26 0 16,26 0 0,-1 0-1,-25 0 1,26 0-1,0 0 1</inkml:trace>
</inkml:ink>
</file>

<file path=ppt/ink/ink3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15.35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4 0,'0'0'16,"25"0"-1,-25 0 1,26 0-16,0 0 15,-26 0-15,25 0 16,1 0-16,0 0 16,-1 0-16,27 0 15,-27 0-15,27 0 16,25 0-16,-52 0 15,27 0-15,25 0 16,-52 0-16,52 0 16,-26 0-16,-25 26 15,25-26 1,1 0-16,-27 0 16,27 0-16,-1 0 15,-25 0-15,25 0 16,0 0-16,-25 0 15,25 0-15,-25 0 16,0 0-16,25 0 16,-25 0-16,-1 0 15,27 0-15,-27 0 16,27 0-16,-27 0 15,1 0-15,-1 0 16,27 0-16,-52 0 16,25 0-16,27 0 15,-52 0-15,51 0 16,-25 0-16,25 0 15,0 0-15,1 0 16,-27 0-16,27 0 16,-52 0-16,25 0 15,1 0-15,0 0 47,-26 0-31,25 0-1,-25 0 48</inkml:trace>
</inkml:ink>
</file>

<file path=ppt/ink/ink3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19.91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43 0,'0'0'31,"0"0"-31,26 0 16,0 0-16,-1 0 15,-25 0 1,26 0-16,0 0 16,-1 0-16,1 0 15,25 0-15,26 25 16,-51-25-16,25 0 15,26 0-15,-51 0 16,51 0-16,-26 0 16,-25 0-16,25 0 15,26 0-15,-51 0 16,-1 0-16,1 0 15,25 0-15,1 0 16,-27 0-16,27 0 16,-1 0-16,-25 0 15,25 0-15,-25 0 16,-1 0-16,27 0 15,-27 0-15,-25 0 16,26 0-16,0 0 16,-26 0-16,25 0 15,1 0-15,0 0 16,-26 0-16,25 0 15,27 0 1,-52 0-16,25 0 16,27 0-16,-52 0 15,25 0-15,1 0 16,-1-25-16,1 25 15,0 0-15,-1 0 16,1 0-16,0 0 16,25-26-16,-51 26 15,52 0-15,-26 0 16,0 0-16,25 0 15,-25 0-15,25 0 16,-25 0-16,-1 0 16,1 0-16,25 0 15,-51 0-15,26 0 16,25 0-16,-51 0 15,52 0-15,-27 0 16,1 0-16,25 0 16,-25 0-16,25 0 15,0 0-15,-25 0 16,25 0-1,1 0-15,-52 0 16,51 0-16,-25 0 16,-26 0-16,25 0 15,1 0-15,-26 0 16,26 0-16,-1 0 15,1 0-15,0 0 16,-1 0-16,1 0 16,0 0-16,25 0 15,-25 0-15,-1 0 16,27 0-16,-52 0 15,25 26-15,1-26 16,0 0-16,-26 0 16,0 0-16,25 0 15,1 0 32,-1 0-16,-25 0-15,26 0 15,0 0 47,-26 0 0,25 0-31,1 0-16,0 0-15,-26 0-1,25 0 1,1 0-1,0 0 1,-26 0-16,25 0 16,1 0-16,-26 0 15,26 0-15,-1 0 16,1 0-16,0 0 15,-1 0-15,1 0 16,0 0-16,-1 0 16,1 0-16,-26 0 15,51 0-15,-25 0 16,0 0-16,-1 0 15,1 0-15,0 0 16,-1 0-16,1 0 16,-26 0-16,51 0 15,-25 0-15,-26 0 16,26 0-16,-1 0 15,1 0-15,-1 0 16,1 25-16,0-25 16,25 0-16,0 0 15,-25 0-15,25 0 16,-25 0-16,0 0 15,25 0 1,-25 0-16,-1 0 16,27 0-16,-27 0 15,1 0-15,0 0 16,-1 0-16,1 0 15,0 0-15,-1 0 16,1 0-16,0 0 16,-1 0-16,1 0 15,0 0-15,-1 0 16,1 0-16,-1 0 15,1 0-15,25 0 16,-25 0-16,0 0 16,-1 0-16,27 0 15,-52 0-15,25 0 16,1 0-1,-26 25 1,0-25-16,26 0 16,-1 0-1,1 0 266,-26 0-265,26 0-16,-1 0 15,1 0-15,-26 0 16,26 0-16,25 0 15,-25 0 1,26 0-16,25 0 16,-26 0-16,26 0 15,0 0-15,0 0 16,-51 0-16,51 0 15,0 0-15,-52 0 16,52 0-16,-25 0 16,-1 0-16,0 0 15,1 0-15,-27 0 16,1 0-16,0 0 15,-1 0-15,1 0 16,0 0-16,-1 0 16,-25 0-16,26 0 15,0 0-15,-26 0 16,25 0-16,1 0 15,-1 0-15,1 0 16,0 0-16,-1 0 16,1 0-16,0 0 15,-1 0-15,1 0 16,0 0-16,-26-25 15,25 25 1,-25 0-16,26 0 16,0 0-16,-1 0 31,-25 0-16,26 0 1,0 0 0,-26 0 15,25 0-31,1 0 15,0 0-15,-26 0 16,25 0 0,1 0-16,0 0 15,-26 0-15,25 0 16,1 0-16,-26 0 15,26 0-15,-1 0 16,1 0-16,-26 0 16,26 0 140</inkml:trace>
</inkml:ink>
</file>

<file path=ppt/ink/ink3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32.00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72 0,'26'0'47,"-26"-26"-16,0 26-15,25 0-1,1 0 1,-1 0 0,-25 0-16,26 0 15,0 0-15,25 0 16,26 0-16,0 0 15,0 0-15,0 0 16,0 0-16,26 0 16,-26 0-16,-26-26 15,26 26-15,0 0 16,-52 0-16,52 0 15,-25 0-15,-27 0 16,27 0-16,-1 0 16,-25 0-16,25 0 15,26 0-15,-51 0 16,-1 0-16,27 0 15,-27 0 1,27 0-16,-1 0 16,-51 0-16,51 0 15,26 0-15,-51 0 16,51 26-16,0-26 15,-26 0-15,-25 0 16,25 0-16,-25 0 16,-1 0-16,1 0 15,0 0-15,-26 0 16,25 0 31,1 0-16,0 0 16,-26 0-32,25 0-15,1 0 16,-26 0-1,26 0 1,-1 0-16,1 0 16,-26 0-16,26 0 15,-1 0-15,1 0 16,-26 0-16,51 0 15,-25 0-15,0 0 16,25 0-16,-51 0 16,51 0-16,0 0 15,1 0-15,-1 0 16,0 0-16,-25 0 15,25 0-15,-25 0 16,0 0-16,-1 0 16,1 0-16,-26 0 15,26 0 16,-1 0 1,1 0-17,-26 0 32</inkml:trace>
</inkml:ink>
</file>

<file path=ppt/ink/ink3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33.95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0 103 0,'0'0'46,"0"0"-14,26 0-17,-1 0 1,-25 0-16,26 0 15,0 0 1,-26 0-16,25 0 16,-25 0-16,26 0 15,0 0-15,-1 0 16,27 0-16,-1 0 15,-25 0-15,25 0 16,26 0-16,-52 0 16,27 0-16,-1 0 15,-51 0-15,26 0 16,-1 0-16,1 0 31,-26-26-31,0 26 16,26 0-16,-1 0 15,-25 0-15,52 0 16,-27 0-16,1 0 15,25 0-15,-25 0 16,0 0-16,-1 0 16,1 0-16,-26 0 15,26 0-15,25 0 16,-51 0-1,51 0-15,-25 0 16,0 0-16,25 0 16,-25 0-16,25 0 15,0 0-15,-25 0 16,25 0-16,-25 0 15,-1 0-15,27 0 16,-1 0-16,-25 0 16,25 0-16,-25 0 15,25 0-15,0 0 16,-51 0-16,52-26 15,-27 26-15,1 0 16,0 0-16,-1 0 16,1 0-16,-26 0 15,26 0-15,-1 0 16,-25 0-16,0 0 15,26 0-15,0 0 16,-1 0 0,-25 0-16,26 0 15,-1 0 1,-25-25-16,26 25 15,-26 0 1,0-26 0,26 26-1</inkml:trace>
</inkml:ink>
</file>

<file path=ppt/ink/ink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7:06.60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0,'0'0'94,"0"0"-47,25 0-32,1 0 1,0 0-16,-26 0 16,25 0-16,27 0 15,-27 0-15,27 0 16,25 0-16,-52 0 15,52 0-15,-26 0 16,1 0-16,-1 0 16,26 0-16,-77 0 15,51 0-15,-25 0 16</inkml:trace>
</inkml:ink>
</file>

<file path=ppt/ink/ink4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43.49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32 0,'26'0'31,"-26"0"0,25 0-15,1 0 0,-26 0-1,26 0 1,-1 0-16,-25-26 15,26 26-15,-26 0 16,26 0-16,25 0 16,-25 0-16,25 0 15,0 0-15,-25 0 16,25 0-16,-25 0 15,25 0-15,1 0 16,-52 0-16,51 0 16,0 0-16,-25 0 15,-1 0-15,27 0 16,-52 0-16,51 0 15,-25 0-15,-1 0 16,1 0-16,0 0 16,-26 0-16,25 0 15,1 0-15,-26 0 16,26 0-1,-1 0-15,1 0 16,0 0-16,-1 0 16,1 0-16,0 0 15,25 0-15,-51 0 16,51 0-16,-25 0 15,-26 0-15,26 0 16,-1 0-16,1 0 16,-26 0-16,51 0 15,-25 0-15,-26 0 16,51 0-16,0 0 15,-51 0-15,52 0 16,-1 0-16,-25 26 16,25-26-16,0 0 15,-25 0-15,0 0 16,-1 0-16,27 0 15,-1 0-15,-51 0 16,26 0-16,25 0 16,-51 0-16,26 0 15,25 0-15,-25 0 16,-1 0-16,1 0 15,0 25 1,-1-25-16,27 0 16,-27 0-16,1 0 15,25 0-15,-25 0 16,25 0-16,0 0 15,-25 0-15,25 0 16,1 26-16,-27-26 16,27 0-16,-1 0 15,-51 0-15,51 26 16,1-26-16,-52 0 15,51 0-15,0 25 16,-25-25-16,51 0 16,-26 0-16,-25 0 15,25 26-15,0-26 16,-25 0-16,25 0 15,-25 0-15,0 0 16,25 26-16,-25-26 16,25 0-16,-25 0 15,-1 0-15,1 0 16,0 0-16,-1 0 15,1 0 1,0 0-16,-1 0 16,-25 0-16,0 0 15,26 0 1,0 0-16,-26 0 15,25 0-15,1 0 16,0 0-16,-26 0 16,51 25-16,-25-25 15,-26 0-15,25 0 16,1 0-16,0 0 15,-26 0-15,25 0 16,1 0 0,-1 0-16,-25 0 15,26 0-15,0 0 16,-26 0-16,25 0 15,1 0 1,0 0 0,-26 0-1,25 0 1,1 0-16,0 0 15,-26 0 1,25 0 0,1 0-16,-26 0 15,26 0-15,-1 0 16,1 0-16,-26 0 15,26 0-15,-1 0 16,1 0-16,-26 0 16,51 0-16,-25 0 15,0 0-15,-1 0 16,1 0-16,0 0 15,25 0-15,-25 0 16,-1 0-16,27 0 16,-52 0-16,25 0 15,27 0-15,-52 0 16,25 0-16,26 0 15,-51 0-15,26 0 16,0 0-16,-26 0 16,25 0-16,1 0 15,0 0-15,-26 0 16,25 0-16,1 0 31,0 0-15,-26 0-1,25 0 1,1 0-1,-26 0-15,26 0 16,-1 0 0,1 0-16,-26 0 15,26 0 1,-1 0-16,1 0 15,-26 0 1,26 0-16,-1 0 16,1 0-16,-26 0 15,26 0-15,25 0 16,-51 0-16,26 0 15,-1 26-15,-25-26 16,26 0-16,0 0 16,-1 0-16,-25 0 15,26 0-15,0 0 16,-1 0-16,-25 0 15,51 0 1,-25 0-16,-26 0 16,26 0-16,-1 0 15,-25 0-15,26 0 16,0 0-16,-1 0 15,-25 0 1,26 0-16,0 0 16,-1 0-16,-25 0 15,26 0-15,0 0 16,-1 0-16,1 0 15,0 0-15,-1 0 16,1 0-16,0 0 16,-1 0-16,1 0 15,0 0-15,-26 0 16,25 0-16,1 0 15,0 0-15,-26 0 16,25 0-16,1 0 16,0 0-1,-26 0 1,25 0-16,1 0 15,-26 0 1,26 0-16,-1 0 16,1 0-16,-26 0 15,25 0 1</inkml:trace>
</inkml:ink>
</file>

<file path=ppt/ink/ink4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39:46.24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1 132 0,'0'0'32,"26"0"-17,-26 0 1,26 0-1,-26 0-15,25 0 16,-25-25-16,51 25 16,-51 0-1,52 0-15,-27-25 16,1 25-16,51 0 15,-26 0-15,-25-26 16,51 26-16,-26 0 16,26 0-16,-51-25 15,51 25-15,-26 0 16,-25 0-16,25 0 15,-25 0-15,0 0 16,25 0-16,-25 0 16,-26 0-16,51 0 15,-26 0-15,1 0 16,25 0-16,-25 0 15,0 0-15,25 0 16,-51 0-16,51 0 16,1 0-16,-27 0 15,1 0-15,25 0 16,-25 0-16,25 0 15,1 0-15,-27 0 16,27 0-16,-27 0 16,27 0-1,-1 0-15,-25 0 16,25 0-16,0 0 15,-25 0-15,25 0 16,0 0-16,-25 0 16,25 0-16,-25 0 15,0 0-15,-1 0 16,1 0-16,0 0 15,-1 0-15,1 0 16,0 0-16,-1 0 16,1 0-16,0 0 15,-1 0-15,1 0 16,0 0-16,-1 0 15,1 0-15,0 0 16,25 0-16,-51 0 16,26 0-16,25 0 15,-51 0-15,25 0 16,1 0-16,0 0 15,-1 0-15,1 0 16,0 0-16,-26 0 16,25 0-1,1 0-15,0 0 16,-26 0-16,25 0 31,1 0 0,0 0 32,-26 0-48,26 0-15,0 0 16,-26 0-1,26 0-15,-1 0 16,-25 25 0,26-25-16,-26 0 15,26 0-15,-1 0 16,1 0-16,-26 0 15,51 0-15,-25 0 16,0 0-16,25 0 16,-25 0-1,25 0-15,0 0 16,-25 0-16,25 0 15,0 26-15,-25-26 16,25 0-16,26 0 16,-51 0-16,51 0 15,-26 0-15,-25 0 16,25 25-16,26-25 15,-51 0-15,25 0 16,1 0-16,-27 0 16,27 0-16,-1 0 15,-25 0-15,-1 0 16,26 0-16,-51 0 15,26 0-15,25 0 16,-51 0-16,52 0 16,-27 0-16,-25 0 15,52 0-15,-27 0 16,-25 0-16,52 0 15,-27 0-15,-25 0 16,26 0-16,0 0 16,-26 0-1,25 0-15,1 0 16,0 0-16,-26 0 15,25 0-15,1 0 16,0 0-16,-26 0 16,25 0-16,1 0 15,-26 0-15,26 0 16,-1 0-16,1 0 15,-26 0-15,26 0 16,-1 0-16,1 0 16,0 0-16,-1 0 15,1 0-15,25 0 16,-25 0-16,-1 0 15,1 0-15,0 0 16,-26 0-16,51 0 16,-25 0-16,-26 0 15,25 0-15,27 0 16,-52 0-16,51 0 15,-25 0-15,-1 0 16,1 0 0,0 0-16,-1 0 15,-25 0-15,26 0 16,0 0-16,-26 0 15,25 0-15,1 0 16,0 0-16,-26 0 16,25 0-16,1 0 15,0 0 16,-26 0-15,25 0 0,1 0-1,-26 0 16</inkml:trace>
</inkml:ink>
</file>

<file path=ppt/ink/ink4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05.89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35 0,'0'0'156,"26"0"-140,-26 0-16,25 0 15,1 0-15,0 0 16,-1 0-16,27 0 15,25 0-15,-52 0 16,26 0-16,-25 0 16,51 0-16,-26 0 15,-25 0-15,25 0 16,1 0-16,-27 0 15,27 0-15,-1 0 16,-25 0-16,25 0 16,0 0-16,-25 0 15,25 0-15,1 0 16,-1 0-16,0 0 15,-25 26-15,-1-26 16,27 0-16,-1 0 16,-25 0-16,25 0 15,-25 0-15,-1 0 16,1 26-16,0-26 15,-1 0 1,1 0-16,0 0 16,-26 0-16,25 0 15,1 0-15,-26 0 16,26 0-1,-1 0 1,1 0-16,-26 0 16,26 0-16,-1 0 15,1 0-15,-26 0 16,26 0-16,-1 0 15,-25 0 1,26 0-16,0 0 16,-1 0-16,-25 0 15,26 0-15,0 0 16,-1 0-16,1 0 15,0 0-15,-1 0 16,-25 0-16,26 0 16,25 0-16,-51 0 15,26 0-15,-1 0 16,1 0-16,-26 0 15,26 0 1,-1 0-16,-25 0 16,26 0-16,0 0 15,-1 0 1,-25 0-16,0-26 15,26 26-15,0 0 16,-1 0-16,-25 0 16,26 0-16,0 0 15,-26 0 1,25 0-16,1 0 15,0 0-15,-26 0 16,25 0 0,1 0-16,0 0 15,-26 0 1,25 0-1,1 0-15,-26 0 16,26 0-16,-1 0 16,1 0-16,-26 0 15,26 0-15,-1 0 16,1 0-16,-26 0 15,26 0 1,-1 0-16,-25 0 16,26 0-16,-1 0 15,1 0-15,-26 0 16,26 0-16,-26-26 15,25 26-15,1 0 16,0 0-16,-1 0 16,1 0-16,-26 0 15,26 0 1,-1 0-16,-25 0 15,26 0 1,-26 0-16,26 0 16,-1 0-16,-25 0 15,26 0-15,0 0 16,-1 0-16,-25 0 15,26 0-15,0 0 16,-1 0 0,-25 0-1,26 0-15,0 0 16,-26 0-1,25 0 1,1 0-16,0 0 16,-26 0-1,25 0-15,1 0 16,0 0-1,-26 0 17,25 0-1,1 0 31,-26 0 1,26 0 61,-1 0-92,1 0-17,-26 0 1,25 0 1793,1 0-1762,0 0 764,-26 0-779,25 0 30,1 0 172,-26 0-94,26 0 1,-1 0-110,-25-25-31,26 25 16,-26 0-16,26 0 15,-1 0 1,1 0-16,-26 0 15,26 0 17,-1 0-1,-25 0-16,26 0 1,0 0-16,-1 0 16,-25 0-16,26 0 15,0 0-15,-1 0 16,27 0-16,-1 0 15,-51 0-15,26 0 16,25 0-16,-51 0 16,51 0-16,-25 0 15,-26 0-15,51 0 16,-25 0-16,-26 0 15,26 0 1,-1 0-16,1 0 16,-1 0-16,1 0 15,0 0-15,25 0 16,0 0-16,1 0 15,-1 0-15,0 0 16,26 0-16,-51 25 16,51-25-16,-26 0 15,-25 0-15,0 0 16,25 0-16,-51 0 15,26 0-15,25 0 16,-25 26-16,25-26 16,0 0-16,-25 0 15,51 0-15,-26 0 16,0 0-16,26 0 15,0 0-15,0 0 16,-25 0-16,-1 0 16,26 0-16,-51 0 15,25 26-15,0-26 16,-25 0-16,25 0 15,26 0 1,-26 25-16,1-25 16,25 0-16,0 0 15,-26 0-15,26 26 16,-26-26-16,26 0 15,-51 0-15,51 0 16,-26 0-16,-25 26 16,25-26-16,0 0 15,-25 0-15,25 0 16,1 0-16,-27 0 15,1 0-15,0 0 16,-1 0-16,27 0 16,-52 0-16,25 0 15,1 0-15,0 0 16,-26 0-1,25 0-15,1 0 16,0 0 0,-26 0-16,25 0 15,1 0-15,0 0 16,-26 0-16,51 0 15,-25 0 1,-26 0-16,51 0 16,-25 0-16,-26 0 15,25 0-15,1 0 16,-26 0-16,26 0 15,-1 0-15,1 0 16,-26 0 0,25 0-16,1 0 15,0 0-15,-26 0 16,25 0-16,1 0 15,-26 0-15,26 0 16,-1 0-16,1 0 16,-26 0-16,26 0 15,-1 0 1,1 0 31,-26 0-16,26 0 0,-1 0-15,-25 0 15,0 0 78,0 0-93</inkml:trace>
</inkml:ink>
</file>

<file path=ppt/ink/ink4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07.70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51 0,'0'0'31,"0"0"-15,0-25-16,26 25 15,-1 0-15,1 0 16,-1 0-16,52-26 15,-25 26-15,-1 0 16,26 0-16,26 0 16,-26 0-16,25 0 15,-25 0-15,0 0 16,0 0-16,0 0 15,-26 0-15,26 0 16,-25 0-16,-27 0 16,27 0-16,-27 0 15,1 0-15,0 0 16,-1 0-16</inkml:trace>
</inkml:ink>
</file>

<file path=ppt/ink/ink4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18.79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0 107 0,'25'0'187,"-25"0"-171,26 0 0,0 0-1,-1 0-15,-25 0 16,26 0-16,0 0 15,-26 0-15,51 0 16,0 0-16,-51 0 16,52 0-16,-27 0 15,-25 0-15,26 0 16,0 0-16,-1 0 15,-25 0-15,26 0 32,-1 0-17,-25 0 1,26 0-16,0 0 15,-1 0 1,-25 0-16,26 0 16,0 0-1,-1 0 1,-25 0 15,26 0-15,0 0-1,-1 0 1,-25 0-1,26 0-15,0 0 16,-26 0-16,25 0 16,1 0-16,0 0 15,-26 0 1,25 0-1,1 0-15,0 0 16,-26 0 0,25 0-1,1 0-15,-26 0 16,26 0-1,-1 0 1,1 0-16,-26 0 16,26 0-16,-1 0 15,1 0-15,-26 0 16,26 0-16,-1 0 15,-25 0-15,26 0 16,0 0-16,-1 0 16,-25 0-16,26 0 15,25 0-15,-51 0 16,51 0-16,-25 0 15,0 0-15,-1 0 16,1 0-16,25 0 16,1 0-16,-52 0 15,51 0-15,0 0 16,-25 0-16,0 0 15,-1 0-15,-25 0 16,26 0-16,0 0 16,-1 0-1,1 0-15,0 0 16,-1 0-16,1 0 15,25 0-15,-25 0 16,25 0-16,1 0 16,-27 0-16,26 0 15,1 0-15,-27 0 16,1 0-16,0 0 15,25 0-15,0 0 16,-25 0-16,25 0 16,-25 0-16,0 0 15,25 26-15,0-26 16,-25 0-16,25 0 15,1 0-15,-27 26 16,1-26-16,25 25 16,-25-25-16,25 0 15,0 0-15,-25 0 16,25 26-16,1-26 15,-52 0-15,51 0 16,-25 0 0,-26 0-16,51 0 15,-25 0-15,-1 0 16,1 0-16,0 0 15,-1 0-15,1 0 16,0 0-16,-1 0 16,1 0-16,0 0 15,25 0-15,0 0 16,-51 0-16,52 0 15,-1 0-15,-51 0 16,51 0-16,-25 0 16,-1 0-16,1 0 15,0 0-15,-1 0 16,27 0-16,-27 0 15,27 0-15,-1 0 16,-25 0-16,51 0 16,-26 0-16,-25 0 15,-1 0-15,27 0 16,-27 0-16,27 0 15,-27 0-15,1 0 16,25 0-16,-25 0 16,25 0-1,1 0-15,-27 0 16,26 0-16,1 0 15,-52-26-15,51 26 16,-25 0-16,-1 0 16,27 0-16,-1-25 15,-25 25-15,25 0 16,-25 0-16,-1 0 15,27 0-15,-52 0 16,25 0-16,1 0 16,0 0-16,-26 0 15,0-26-15,25 26 16,1 0-16,0 0 15,-26 0-15,0 0 16,25 0-16,1 0 16,-26 0-1,26 0 1,-1 0-16,1-26 15,-26 26-15,26-25 16,-1 25-16,1 0 16,-26 0-1,25 0-15,1 0 16,-26-26-16,26 26 15,-26 0-15,25 0 16,1 0-16,-26-26 16,26 26-16,-1 0 15,1 0-15,0-25 16,-1 25-16,1 0 15,-26 0 17,26 0-32,-1 0 0,1 0 15,25 0-15,26 0 16,-51 0-16,25 0 15,1 0-15,25 0 16,-52 0-16,27 0 16,-27 0-16,26 0 15,1 0-15,-27 0 16,27 0-16,-1 25 15,-25-25-15,-1 0 16,27 0-16,-52 0 16,51 0-1,0 26-15,-25-26 16,25 0-16,-25 0 15,0 0-15,25 26 16,-25-26-16,-1 0 16,27 0-16,-27 0 15,1 0-15,0 0 16,25 25-16,-51-25 15,26 0-15,-1 0 16,1 0-16,-1 0 16,1 0-16,0 0 15,-1 26-15,1-26 16,0 0-16,-26 0 15,25 0-15,1 0 16,-26 26-16,0-26 16,26 0-16,-1 0 15,1 0 1,-26 0-1,0 25 1,26-25-16,-1 0 16,1 0-1,-26 0-15,26 0 16,-1 0-1,-25 0 1,26 0-16,0 0 16,-26 0-1,25 0-15,-25 0 16,26 0-1,-26 26 1,26-26-16,-1 0 16,-25 0-1,26 0 1,0 0 15,-1 0 16</inkml:trace>
</inkml:ink>
</file>

<file path=ppt/ink/ink4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21.39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73 0,'0'0'31,"0"0"-15,26 0-16,25 0 15,-25 0-15,50 0 16,1 0-16,-25 0 16,25 0-16,0 0 15,0 0-15,0 0 16,-26 0-16,26-25 15,0 25-15,26 0 16,-52 0-16,26 0 16,0 0-16,25 0 15,-50 0-15,25 0 16,25 0-16,-25 0 15,26 0-15,-52 0 16,26 0-16,-25 0 16,-1 0-1,0 0-15,26 0 16,-51 0-16,51 0 15,0 0-15,0 0 16,-52 0-16,52 0 16,0 0-16,-51 0 15,25 0-15,26 0 16,-51 0-16,0 0 15,25 0-15,-26 0 16,27 0-16,-1 0 16,-25 0-16,25-26 15,0 26-15,-25 0 16,0 0-16,25 0 15,-25 0-15,-1 0 16,1 0-16,0 0 16,-1 0-16,27 0 15,-52 0-15,51 0 16,-25 0-16,-1 0 15,27 0-15,25 0 16,-52 0-16,52 0 16,0 0-1,-51 0-15,25 0 16,26 0-16,-51 0 15,25 0-15,-25 0 16,-1 0-16,1 0 16,0 0-16,-1 0 15,1 0-15,0 0 16,25 0-16,0 0 15,1 0-15,25 0 16,-26 0-16,26 0 16,-52 0-16,27 0 15,-27 0-15,-25 0 16,26 0-16,0 0 15,-1 0-15,-25 0 16,0 26 0,26-26-1,0 0 1,-26 0-1,25 0 32,1 0-31,0 0-1,-26 0-15,25 0 16,1 0 0,0 0 30,-26 0-14,25 0-1,1 0-16,-26 0 1,26 0 0,-1 0-16,1 0 15,-26 0-15,0 25 16,51-25-16,-25 0 15,25 0-15,1 26 16,25-26-16,-52 0 16,52 0-1,-26 0-15,1 0 16,-1 26-16,26-26 15,-26 0-15,-25 0 16,25 0-16,-25 0 16,25 25-16,1-25 15,-27 0-15,-25 0 16,0 0 218,0 0-203,0 26-31,-25-26 16</inkml:trace>
</inkml:ink>
</file>

<file path=ppt/ink/ink4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43.06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31 0,'0'0'31,"0"0"-16,26 0-15,-1 0 16,-25 25-16,26-25 16,0 0-16,-1 0 15,1 0-15,-1 0 16,1 0-16,25 0 15,26 26-15,-51-26 16,51 0-16,0 0 16,0 0-1,-26 0-15,26 0 16,0 0-16,0 26 15,-25-26-15,25 0 16,-1 0-16,1 0 16,0 0-16,0 0 15,0 0-15,0 0 16,-25 0-16,25 0 15,0 0-15,25 0 16,-50 0-16,-1 0 16,26 25-16,-52-25 15,52 0-15,-25 0 16,-27 0-16,52 0 15,-25 0-15,25 0 16,-26 0-16,26 0 16,0 0-16,-26 0 15,26 0-15,0 0 16,0 0-16,-26 0 15,26 0-15,-25 0 16,25 0-16,-26 0 16,26 0-1,-26 0-15,1 0 16,-1 0-16,26 0 15,0 0-15,-51 0 16,25 0-16,-26 0 16,27 0-16,-1 0 15,-25 0-15,25-25 16,-25 25-16,-1 0 15,27 0-15,-27-26 16,1 26-16,25 0 16,1-26-16,-27 26 15,27 0-15,-1 0 16,-25-25-16,-1 25 15,27 0-15,-52 0 16,51 0-16,-25 0 16,-26 0-16,51 0 15,-26 0-15,-25 0 16,52 0-16,-27 0 15,1 0-15,25 0 16,1 0-16,-27 0 16,27 0-1,-27 0-15,1 0 16,25 0-16,-25 0 15,0 0-15,-1 0 16,1 0-16,0-26 16,-1 26-16,1 0 15,-26 0-15,51 0 16,-25 0-16,-26 0 15,51 0-15,-25 0 16,0 0-16,-1 0 16,1 0-16,25 0 15,-25 0-15,-1 0 16,27 0-16,-1 0 15,-51 0-15,51 0 16,-25 0-16,0 0 16,25 0-16,-25 0 15,-1 0-15,27 0 16,-52 0-16,25 0 15,27 26-15,-27-26 16,-25 0-16,52 0 16,-27 0-1,1 0-15,0 0 16,-1 0-16,1 0 15,0 0-15,-1 0 16,1 0-16,0 0 16,-1 0-16,-25 0 15,26 0-15,-1 0 16,-25 0-16,26 25 15,0-25-15,-1 0 16,-25 0-16,26 0 16,0 0-16,-1 0 15,-25 26-15,26-26 16,0 0-16,-26 0 15,25 0-15,1 0 16,0 0 0,-26 0-1,25 0 1,1 0-1,0 0 1,-26 0-16,25 0 16,1 0-1,-26 0-15,26 0 16,-1 0-16,1 0 15,-26 0-15,26 0 16,25 0-16,-25 0 16,-26 0-16,25 0 15,1 0-15,-26 0 16,26 0-1,-1 0-15,1 0 16,-26 0-16,26 0 16,-1 0-16,1 0 15,-26 0-15,25 0 16,1 0-16,-26 0 15,26 0-15,-1 0 16,1 0-16,0 0 16,25 0-16,-25 0 15,25 26-15,0-26 16,-25 0-16,25 0 15,1 0-15,-27 0 16,27 0-16,25 25 16,-52-25-1,52 0-15,-25 0 16,-27 0-16,26 0 15,-25 0-15,-26 0 16,26 0-16,-1 0 16,1 0 280,-26 0-296,26 0 16,-1 0-16,1 0 15,51 0-15,0 0 16,51 0-16,-25 0 15,51 0-15,0 0 16,0 0-16,25 0 16,-25 0-16,-25 0 15,-1 0-15,-26 0 16,1 0-16,-26 0 15,-26 0-15,26 0 16,-51 0-16,0 0 16,-1 0-16,1 0 15,-26 0 266</inkml:trace>
</inkml:ink>
</file>

<file path=ppt/ink/ink4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45.34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83 0,'0'0'0,"0"0"16,25 0-16,26 0 16,1 0-16,50-26 15,52 26-15,-51 0 16,51 0-16,26 0 15,-1 0-15,-51 0 16,52 0 0,-52 0-16,26 0 15,-77 0-15,26 0 16,-26 0-16,51 0 15,-51 0-15,26 0 16,-1 0-16,-50 0 16,50 0-16,-25 0 15,0 0-15,-26 0 16,26 0-16,-25 0 15,-27 0-15,1 0 16,0 0-16,-1 0 16,-25 0-16,26 0 15,0 0 1,-26 0-16,25 0 15,1 0-15,0 0 16,-26 0-16,25 0 62,-25-25-46,26 25 0,0 0 93,-26 0-62,25 0-32,1 0-15,-26 0 16,26 0-16,-1 0 15,1 0-15,-26 0 16,26 0-16,25 0 16,-51 0-16,77 0 15,-51 0-15,25 0 16,26 0-16,-26 0 15,-25 0-15,-1 0 16,1-26-16,-26 26 16,26 0-1,-1 0 157,1 0-157,-26 0 1,26 0 0,-1 0-1,-25 0 1,26 0-16,0 0 15,-1 0 1,-25 0-16,26 0 16,0 0-1,-1 0-15,-25 0 16,26 0-16,0 0 15</inkml:trace>
</inkml:ink>
</file>

<file path=ppt/ink/ink4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0:56.84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88 0,'0'0'32,"26"0"-17,-26 0-15,25 0 16,26 0-1,-25 0-15,25 0 16,1 0-16,-1 0 16,0 0-16,1 0 15,-27 0-15,27 0 16,-27 0-16,1 0 15,25 0-15,-25 0 16,0 0-16,-1 0 16,1 0-16,25 0 15,-25 0-15,0 0 16,25 0-16,26 0 15,-51 0-15,25 0 16,0 0-16,-25 0 16,25 0-16,0 0 15,-51 0-15,52 0 16,-27 0-16,-25 0 15,26 0-15,0 0 16,-26 0-16,51 0 16,-25 0-16,-1 0 15,27 0-15,-1 0 16,-25 0-1,25 0-15,-25 0 16,51 0-16,-26 0 16,26 0-16,-52 0 15,1 0-15,0 0 16,-1 0-16,27 0 15,-52 0-15,25 0 16,-25 0-16,26 0 16,0 0-16,-26 0 15,25 0 1,-25-26-1,26 26-15,0 0 16,-26 0-16,25 0 16,1-25-1,-26 25-15,26 0 16,-1 0-16,1 0 15,-26 0-15,51 0 16,1 0-16,-27 0 16,27 0-16,-27 0 15,27-26-15,25 26 16,-26 0-1,-26 0-15,27 0 16,25 0-16,-52 0 16,52 0-16,-51 0 15,0 0-15,25 0 16,-25 0-16,-26 0 15,25 0-15,1 0 16,0 0-16,-1 0 16,1 0-16,0 0 15,-1 0-15,27 0 16,-27 0-16,1 0 15,25 0-15,-25 0 16,25 0-16,1 0 16,-52 0-16,51 26 15,0-26-15,-51 0 16,51 0-16,-25 0 15,0 25-15,-1-25 16,1 0-16,0 0 16,25 0-16,-51 26 15,51-26-15,-25 0 16,-26 0-1,26 0-15,-1 0 16,1 0-16,-26 0 16,26 0-16,-1 0 15,1 0-15,-26 0 16,26 0-16,-1 0 15,-25 0-15,26 0 16,0 0-16,-1 0 16,-25 0-1,26 0-15,0 0 16,-1 0-1,-25 0-15,26 0 16,0 0-16,-26 0 16,25 0-16,1 0 15,-1 0-15,-25 0 16,26 0-16,0 0 15,-1 0-15,1 0 16,0 0-16,-1 0 16,-25 0-16,52 0 15,-27 0-15,-25 0 16,26 0-1,0 0-15,-1 0 16,-25 0-16,52 0 16,-27 0-16,-25 0 15,26 0-15,0 0 16,-26 0-16,25 0 15,1 0-15,0 0 16,-26 0-16,25 0 16,1 0-16,0 0 15,-1 0-15,27 0 16,-52 0-16,25 0 15,1 0-15,0 0 16,-26 0-16,25 0 16,1 0-16,-1 0 15,-25 26-15,26-26 16,0 0-16,-26 0 15,25 0 1,1 0 0,0 0-1,-26 0 1,25 0-1,1 0 1,0 0 0,-26 0-1,25 0-15</inkml:trace>
</inkml:ink>
</file>

<file path=ppt/ink/ink4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00.63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68 0,'77'0'0,"0"0"16,26 0-16,-52 0 16,26 0-16,0 0 15,-25 0-15,-27 0 16,27 0-16,-1-25 15,-25 25-15,-1 0 16,1 0-16,25 0 16,-25 0-16,-1 0 15,27 0-15,-1 0 16,-25 0-16,25 0 15,26 0-15,-26 0 16,1 0-16,25 0 16,-52 0-16,52 0 15,-25 0-15,-1 0 16,-25 0-16,25 0 15,-25 0-15,25 0 16,0 0-16,-25 0 16,51 0-16,-26 0 15,0 0-15,1 0 16,25 0-1,0 25-15,-52-25 16,52 0-16,0 0 16,-51 0-16,51 0 15,-26 0-15,-25 0 16,51 0-16,-26 0 15,26 0-15,-26 26 16,26-26-16,0 0 16,0 0-16,-25 0 15,25 0-15,-26 0 16,0 0-16,1 0 15,-1 0-15,-51 0 16,26 0-16,25 0 16,-51 0-16,51 0 15,-25 0-15,-1 0 16,27 0-16,-27 0 15,1 0-15,25 0 16,-25 0-16,0 0 16,-1 0-16,1 0 15,0 0-15,-1 0 16,1 0-1,0-26-15,-1 26 16,27 0-16,-27 0 16,1 0-16,0 0 15,25 0-15,0 0 16,-25 0-16,25 0 15,-25 0-15,-1 0 16,1 0-16,25-25 16,-51 25-16,26 0 15,25 0-15,-51 0 16,52 0-16,-27 0 15,1 0-15,0 0 16,-1 0-16,1 0 16,0 0-16,-1 0 15,1 0-15,0-26 16,-1 26-16,1 0 15,0 0-15,-1 0 16,-25 0-16,26 0 16,25 0-16,-51 0 15,26 0-15,0 0 16,-1 0-1,1 0-15,0 0 16,-1 0-16,-25 0 16,26 0-16,-1 0 15,-25 0-15,26 0 16,0 0-16,-1 0 15,-25 0-15,52 0 16,-27 0-16,-25 0 16,26 0-16,0 0 15,-1 0-15,1 0 16,0 0-16,-1 0 15,1 0-15,25 0 16,-51 0-16,52 0 16,-1 0-16,-51 0 15,26 0-15,25 0 16,-25 0-16,25 0 15,0 0-15,-25 0 16,25 0-16,-25 0 16,25 0-16,0 0 15,-51 0-15,52 0 16,-27 0-1,1 0-15,0 0 16,-1 0-16,-25 0 16,0 0-16,26 0 15,0 0-15,-1 0 16,-25 0-16,26 0 15,0 0-15,-1 0 16,-25 0-16,26 0 16,0 0-16,-26 0 15,25 0-15,-25 26 16,26-26-16,0 0 15,-26 0 1,25 0 0,1 0-1,0 0 1,-26 0-1,25 0 1,1 0-16,-26 0 16,26 0-16,-1 0 15,1 0-15,-26 0 16,26 0-1,-1 0 1,1 0 0,-26 0-1,26 0-15,-1 0 16,-25 0-1,26 0-15,-1 0 16,1 0-16,-26 0 16,26 0-16,-1 0 15,1 0-15,0 0 16,-1 0-16,1 0 15,25 0-15,-25 0 16,0 0-16,-1 0 16,27 0-16,-52 0 15,51 0-15,-25 0 16,-1 0-16,1 0 15,0 0-15,25 0 16,-25 0-16,-1 0 16,1 0-16,0 0 15,-1 0-15,27 0 16,-1 0-1,-26 0-15,27 0 16,-27 0-16,-25 0 16,26 0-16,-26 0 15,26 0-15,-1 0 16,-25 0-16,0 25 15,26-25-15,0 0 16,-26 0-16,25 0 16,1 0-16,-26 0 15,26 0-15,-26 0 16,25 0-16,1 0 15,0 0-15,-26 0 16,25 0-16,1 0 16,-26 0-16,0 26 15,26-26-15,-1 0 16,1 0-16,-26 0 15,26 26-15,25-26 16,-51 0-16,26 0 16,-1 0-1,1 0-15,-26 0 47,26 0-31,-1 0-1,-25 0 1,0 0-16,26 0 31,-26 0-15,26 0-16,-26 25 15,25-25 48,-25 0 30,-25 0-62</inkml:trace>
</inkml:ink>
</file>

<file path=ppt/ink/ink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7:18.85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0,'0'26'16,"0"-26"-16,0 0 46,25 0-46,-25 0 16,26 0 0,0 0-16,-1 0 15,-25 0-15,26 0 16,0 0-16,-1 0 15,1 0-15,-1 0 16,1 0-16,-26 0 16,26 0-16,-1 0 15,-25 0-15,26 0 16,0 0-16,-1 0 15,-25 0 1,52 0-16,-27 0 16,1 0-16,0 0 15,-1 0-15,1 0 16,25 0-16,-51 0 15,26 0-15,0 26 16,-1-26-16,-25 0 16,26 0-16,0 0 15,-1 0-15,-25 0 16,26 0-16,0 0 15,-1 0-15,1 0 16,0 0-16,-26 25 16,51-25-16,-25 0 15,-1 0-15,1 0 16,0 0-16,-26 0 15,25 0-15,1 0 16,-1 0-16,-25 0 16,0 0-1,26 0-15,0 0 16,-1 0-1,-25 0-15,26 0 16,0 0-16,-26 0 16,25 0-16,1 0 15,0 0 16</inkml:trace>
</inkml:ink>
</file>

<file path=ppt/ink/ink5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02.83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0 107 0,'0'0'93,"26"0"-77,-26-25-16,0 25 15,25 0-15,26 0 16,-51 0-16,52 0 16,-27 0-16,27-26 15,-1 26-15,0 0 16,-51 0-16,52 0 15,-27 0-15,52-26 16,-25 26-16,-1 0 16,-51 0-16,51 0 15,-25 0-15,25 0 16,1 0-1,-27 0-15,27 0 16,-27 0-16,1 0 16,-1 0-16,27 0 15,-27 0-15,1 0 16,0 0-16,-1 0 15,27 0-15,-27 0 16,27 0-16,-27 0 16,-25 0-16,26 0 15,0 0-15,-1 0 16,1 0-16,0 0 15,-1 0-15,-25 0 16,26 0-16,0 0 16,-1 0-16,1 0 15,25 0-15,-51 0 16,52 0-16,25 0 15,-77 0-15,51 0 16,-26 0-16,-25 0 16,26 0-16,0 0 15,-1 0 1,-25 0-1,26 0-15,0 0 16,-1 0-16,-25 0 16,26 0-1,0 0 1,-1 0-1,-25 0-15,0 0 47,26 0 31</inkml:trace>
</inkml:ink>
</file>

<file path=ppt/ink/ink5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18.57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5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39.49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1 188 0,'0'0'16,"0"0"-1,0 0 1,26 0-1,-26 0-15,0-26 16,26 26-16,-1 0 16,1 0-16,-26 0 15,0-26-15,26 26 16,25 0-16,-51 0 15,51 0-15,0 0 16,-51 0-16,52 0 16,-27 0-16,27 0 15,-27 0-15,1 0 16,25 0-16,1 0 15,-27 0-15,27 0 16,25 0-16,-52 0 16,52 0-16,-25 0 15,-1 0-15,0 0 16,1 0-16,-27 0 15,26 0-15,26 0 16,-25 26 0,-27-26-16,27 0 15,-27 0-15,27 0 16,25 0-16,-52 0 15,52 0-15,0 0 16,-25 0-16,-1 0 16,0 0-16,26 0 15,-51 0-15,25 0 16,-25 0-16,-1 0 15,1 0-15,0 0 16,-26 0-16,51 0 16,-25 0-16,-26 0 15,51 0-15,0 0 16,-25 0-16,25 0 15,1 0-15,-27 0 16,27 0-16,-27 0 16,1 0-16,0 0 15,-1 0-15,1 0 16,0 0-16,-1 0 15,1 0-15,0-26 16,-1 26 0,26 0-16,-25 0 15,0 0-15,25 0 16,-25 0-16,-1 0 15,1 0-15,25 0 16,-51 0-16,26 0 16,25 0-16,-51 0 15,52 0-15,-27 0 16,-25 0-16,26 0 15,25 0-15,-51 0 16,26 0-16,25-25 16,-25 25-16,0 0 15,25 0-15,-51 0 16,77 0-16,-51 0 15,25 0-15,0 0 16,-25 0-16,-1 0 16,27 0-16,-27-26 15,1 26-15,25 0 16,-51 0-16,52 0 15,-27 0-15,27 0 16,-1 0 0,-25 0-16,25 0 15,0 0-15,1-26 16,-1 26-16,0 0 15,-51 0-15,52 0 16,-1 0-16,-51 0 16,51 0-16,-25 0 15,-1-25-15,27 25 16,-1 0-16,-51 0 15,51 0-15,-25 0 16,0 0-16,-1 0 16,1 0-16,0 0 15,-1 0-15,1 0 16,-26 0-16,26 0 15,-1 0-15,1 0 16,0 0-16,25 0 16,-51 0-16,51 0 15,-25 0-15,-26 0 16,51 0-16,-25 0 15,-26 0-15,26 0 16,25 0 0,-25 0-16,25 0 15,-26 0-15,27 0 16,25 0-16,-52 0 15,27 0-15,-1 0 16,-25 0-16,25 0 16,0 0-16,-51 0 15,52 0-15,-1 0 16,-51 0-16,26 0 15,25 0-15,-51 0 16,26 0-16,-1 0 16,1 0-16,0 0 15,-1 0-15,1 0 16,-26 0-16,26 0 15,-1 0-15,-25 0 16,26 0-16,0 0 16,-1 0-16,-25 0 15,51 0-15,1 0 16,-27 0-16,1 0 15,0 0-15,25 0 16,0 0 0,-51 0-16,52 0 15,-27 0-15,-25 0 16,26 0-16,0 0 15,-1 0-15,-25 0 16,26 0-16,0 0 16,-1 0-16,-25 0 15,52 0-15,-27 0 16,27 0-16,-1 0 15,-25 0-15,25 0 16,0 0-16,-51 0 16,51 0-16,-25 0 15,0 0-15,25 0 16,-25 0-16,-1 0 15,27 0-15,-1 0 16,0 0-16,26 0 16,-25 0-16,-1 0 15,26 0-15,0 0 16,0 0-16,-26 0 15,0 25-15,26-25 16,-51 0 0,51 0-16,-26 0 15,1 26-15,-27-26 16,27 0-16,-27 0 15,27 0-15,-1 0 16,-25 0-16,-1 0 16,27 0-16,-27 0 15,1 0-15,25 0 16,-51 0-16,52 0 15,-27 0-15,-25 0 16,26 0 0,0 0 15,-26 0 0,25 0-15</inkml:trace>
</inkml:ink>
</file>

<file path=ppt/ink/ink5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41.26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26 0,'0'0'31,"26"0"-15,-26 0-16,26 0 15,25 0-15,52 0 16,-26 0-16,25 0 16,78 0-16,-77-26 15,76 26-15,-51 0 16,52 0-16,-51 0 15,51 0-15,0 0 16,50 0 0,-50 0-16,77 0 15,-52 0-15,103 0 16,-77 0-16,25 0 15,-24 0-15,-52 0 16,-78 0-16,27 0 16,-78 0-16,52 0 15,-26 0-15,-1 0 16,1 0-16,-51 0 15,51 0-15,-26 0 16,-25 0-16,0 0 16,-1 0-16,-25 0 15,26 0-15,0 0 16</inkml:trace>
</inkml:ink>
</file>

<file path=ppt/ink/ink5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45.82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99 0,'0'0'78,"0"0"-63,26 0-15,0 0 16,25 0-16,0-24 16,26 24-16,-25-26 15,25 26-15,1 0 16,-1-25-16,-52 25 15,52 0-15,-25 0 16,-27 0-16,26 0 16,-25-25-16,-26 25 15,26 0-15,-1 0 16,1 0 62</inkml:trace>
</inkml:ink>
</file>

<file path=ppt/ink/ink5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1:50.19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0 223 0,'0'0'78,"26"0"-46,-1 0-17,1 0-15,-26 0 16,0-26-16,26 26 15,-1 0-15,1 0 16,0 0-16,25 0 16,0 0-16,0 0 15,26 0-15,-51 0 16,51 0-16,0 0 15,0 0-15,-26 0 16,26 0-16,0 0 16,26 0-16,-52 0 15,1 0-15,-1 0 16,-25 0-16,25 0 15,-26 0-15,1 0 16,0 0 0,-1 0-16,1 0 15,25 0-15,-25 0 16,25 0-16,1 0 15,-1 0-15,0 0 16,1 0-16,-52 0 16,51 0-16,-25 0 15,-26 0-15,25 0 16,1 0-16,0 0 15,-26 0-15,25 0 16,1 0-16,0 0 16,25 0-16,0 0 15,-25 0-15,-1 0 16,27 0-16,-27 0 15,27 0-15,-1 0 16,-25 0-16,51-25 16,-26 25-16,-25 0 15,25 0-15,0 0 16,-25 0-16,25 0 15,-25 0-15,0 0 16,25-26 0,-25 26-16,-26 0 15,51 0-15,-25 0 16,-26 0-16,51 0 15,-26 0-15,1 0 16,0 0-16,-1-26 16,27 26-16,25 0 15,-52 0-15,27 0 16,-1 0-16,-51 0 15,51 0-15,1 0 16,-52 0-16,25 0 16,27 0-16,-27 0 15,1 0-15,0 0 16,-1 0-16,1 0 15,25 0-15,-51 0 16,26 0-16,25 0 16,-51 0-16,52 0 15,-27 0-15,1 0 16,-1 0-16,1 0 15,25 0-15,-25 0 16,0 0 0,25 0-16,0 0 15,-25 0-15,25 0 16,-25 0-16,25-25 15,1 25-15,-1 0 16,0 0-16,1 0 16,-1-26-16,-25 26 15,25 0-15,0 0 16,-25 0-16,-1 0 16,1 0-16,-26 0 15,26 0-15,-1 0 16,1 0-16,-26 0 15,51 0-15,-25 0 16,-26 0-16,51 0 16,-25-26-16,0 26 15,-1 0-15,1 0 16,25 0-16,1 0 15,-27 0-15,1 0 16,25 0-16,-25 0 16,0 0-16,-1 0 15,27 0 1,-1 0-16,-25 0 15,50 0-15,-24 0 16,-27 0-16,27 0 16,25 0-16,-52 0 15,52 0-15,-25 0 16,-27 0-16,27 0 15,-1 0-15,-25 0 16,25 0-16,-25 0 16,-1 0-16,1 0 15,0 0-15,-26 0 16,25 0-16,1 0 15,0 0-15,-26 0 16,25 0 0,1 0-1,0 0-15,-26 0 16,25 0-16,1 0 15,-26 0-15,25 0 16,1 0 0,0 0-1,-26 0-15,25 0 16,1 0-16,0 0 15,-26 0-15,25 0 16,1 0-16,0 0 16,-1 0-16,27 0 15,-27 0-15,27 0 16,-27 0-16,52 0 15,-25 0-15,-1 0 16,0 0-16,1 0 16,-1 0-16,-25 0 15,-1 26-15,1-26 16,-1 0-16,1 0 15,0 0-15,-26 0 16,25 0 0,-25 26-1,26-26-15,0 0 16,-26 0-1,25 0 1,1 0 15,0 0 0,-26 0-31,25 0 16,1 0-16,-26 0 16,26 0-16,-1 0 15,1 0-15,-26 0 16,51 0-16,-25 0 15,0 0-15,25 0 16,-25 0-16,-1 0 16,1 0-16,0 0 15,-1 0-15,27 0 16,-52 0-16,51 0 15,0 0-15,-25 0 16,-1 0-16,1 0 16,0 0-16,25 0 15,-51 0-15,26 0 16,25 0-16,-51 0 15,26 0-15,-1 0 16,1 0-16,-26 0 16,26 0-16,-1 0 15,1 0 1,-26 0-16,26 0 15,-1 0-15,1 0 16,-26 0 0</inkml:trace>
</inkml:ink>
</file>

<file path=ppt/ink/ink5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07.33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15 0,'0'0'94,"0"0"-79,26 0-15,-1 0 16,-25 0-16,52 0 16,-1 0-16,-25 0 15,51 0-15,-26 0 16,0 0-16,26 0 15,0 0-15,26 0 16,-52 0-16,52 0 16,-1 0-16,-25 0 15,0 0 1,0 0-16,0 0 15,0 0-15,0 0 16,-51 0-16,51 0 16,-26 0-16,0 0 15,26 0-15,0 0 16,0 0-16,-25 25 15,25-25-15,0 0 16,0 0-16,-26 26 16,26-26-16,0 0 15,0 26-15,-26-26 16,0 0-16,26 0 15,-51 0-15,25 0 16,1 0-16,-52 0 16,51 0-16,-25 0 15,-26 0-15,25 0 16,1 0-16,0 0 15,-26 0-15,25 0 16,1 0-16,0 0 16,-26 0-16,25 0 15,1 0 1,0 0-16,-1 0 15,1 0-15,-26 0 16,25 0-16,1 0 16,0 0-16,-26 0 15,25 0-15,1 0 16,0 0-16,-26 0 15,25 0-15,1 0 16,-26 0 202,26 0-202,-1 0-16,1 0 16,-26 0-16,26 0 15,25 0-15,-51 0 16,26 0-16,-1 0 15,1 0-15,-26 0 16</inkml:trace>
</inkml:ink>
</file>

<file path=ppt/ink/ink5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09.67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41 0,'0'0'63,"0"0"-32,26 0-31,-26 0 15,51 0-15,1 0 16,-1 0-16,52 0 16,-1 0-16,27-26 15,50 26 1,1 0-16,-1 0 15,52 0-15,-51 0 16,25 0-16,-24 0 16,-2 0-16,-50 0 15,25 0-15,-26 0 16,0 0-16,-25 0 15,25 0-15,-25 0 16,-1 0-16,-25 0 16,26 0-16,0 0 15,-27 0-15,1 0 16,0 0-16,0 0 15,-25 0-15,-1 0 16,0 0-16,1 0 16,-1 0-16,0 0 15,-25 0-15,25 0 16,26 0-16,-51 0 15,51 0-15,-26 0 16,0 0-16,1 0 16,-1 0-16,-25 0 15,-1 0 1,27 0-16,-27 0 15,27 26-15,-1-26 16,-25 0-16,-1 0 16,27 0-16,-27 0 15,27 0-15,-52 0 16,51 0-16,0 0 15,-51 0-15,52 0 16,-1 0-16,-25 0 16,25 0-16,26 25 15,-52-25-15,27 0 16,0 0-16,-26 0 15,25 0-15,-25 0 16,25 0-16,0 0 16,-25 0-16,25 0 15,1 0-15,-27 0 16,1 0-16,25 0 15,-51 0-15,52 0 16,-27 26-16,1-26 16,0 0-16,-1 0 15,26 0 1,-25 0-16,0 0 15,25 0-15,0 0 16,-51 0-16,52 0 16,-27 0-16,27 0 15,-1 26-15,-25-26 16,-1 0-16,27 0 15,-27 0-15,27 25 16,-1-25-16,26 0 16,-51 0-16,25 0 15,-25 0-15,25 26 16,-25-26-16,-1 0 15,1 0-15,25 0 16,-51 0-16,26 0 16,-1 0-16,1 0 15,-26 0-15,26 0 16,-1 0-16,1 0 15,-26 0 1,26 0-16</inkml:trace>
</inkml:ink>
</file>

<file path=ppt/ink/ink5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14.51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78 0,'0'0'62,"0"0"-46,26 0-16,-1 0 15,-25-26-15,77 26 16,26 0-16,-52 0 15,103-26-15,-25 26 16,50 0-16,26 0 16,1-25-16,50 25 15,-50 0 1,-27 0-16,1 0 15,-78 0-15,27 0 16,-78 0-16,0 0 16</inkml:trace>
</inkml:ink>
</file>

<file path=ppt/ink/ink5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15.35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 0,'0'0'15,"0"0"32,26 0-31,0 0-1,-1 0-15,-25 0 16,26 0-16,25 0 16,1 0-16,25 0 15,0 0-15,0 0 16,-26 0-16,26 0 15,0 0-15,-52 0 16,1 0-16</inkml:trace>
</inkml:ink>
</file>

<file path=ppt/ink/ink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7:25.10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1 104 0,'26'0'0,"-26"0"16,26 0-16,-1 0 16,1 0-1,-26 0 1,26 0-1,-1 0-15,1 0 16,-26 0-16,26 0 16,25 0-16,-25 0 15,25 0-15,26 0 16,-52 0-16,27 0 15,-1 0-15,-25 0 16,25 0-16,-25 0 16,25 0-16,0 0 15,-25 0-15,0 0 16,25 0-16,-51 0 15,51 0-15,-25 0 16,-26 0-16,26 0 16,-1 0-16,1 0 15,-26 0-15,26 0 16,-1 0-16,-25 0 15,26 0 1,0 0-16,-1 0 16,-25 0-16,52 0 15,-27 0-15,-25 0 16,26 0-16,-1 0 15,-25 0-15,26 0 16,-26 0-16,26 0 16,-1 0-16,-25 0 15,26 0-15,0 0 16,-1 0-16,-25 0 15,26 0-15,0 0 16,-1 0-16,-25 0 16,26 0-16,0 0 15,-1 0-15,1 0 16,0 0-16,-1 0 15,1 0-15,25 0 16,-51 0-16,26 0 16,25 0-16,-51 0 15,26 0-15,0 0 16,-1 0-1,-25 0-15,26 0 16,0 0-16,-26 0 16,25 0-16,27 0 15,-52 0-15,51 0 16,-25 0-16,-1 0 15,1 0-15,25 0 16,-51 0-16,26 0 16,-1 0-16,-25 0 15,26 0-15,0 0 16,-1 0-16,-25 0 15,26 0-15,0 0 16,-1 0-16,1 0 16,25 0-16,-51 0 15,52 0-15,-27 0 16,1 0-16,0 0 15,-1 0-15,1 0 16,25 0-16,-51 0 16,26 0-16,25 0 15,-51 0-15,52 0 16,-1 0-16,-51 0 15,51 0 1,0 0-16,-25 0 16,25 0-16,1 0 15,-52 0-15,51 0 16,-25 0-16,-1 0 15,1-25-15,0 25 16,-26 0-16,25 0 16,1 0-16,-26 0 15,26 0 1,-1 0-16,1 0 15,-26 0-15,26 0 16,-1 0-16,1 0 16,-26 0-16,26 0 15,-1-26-15,-25 26 16,26 0-16,0 0 15,-1 0-15,-25 0 16,26 0-16,0 0 16,-1 0-16,-25 0 15,26 0-15,0 0 16,-1-25-1,1 25-15,-1 0 16,1 0-16,0 0 16,-1 0-16,1 0 15,0 0-15,-1 0 16,1 0-16,0 0 15,-1 0-15,1 0 16,-26 0-16,26 0 16,-1 0-16,1 0 15,-26-25 1,0 25-16,26 0 15,-1 0-15,-25 0 16,26 0 0,0 0-1,-1 0-15,-25 0 16,26 0-16,0 0 15,-1 0-15,-25 0 16,26 0 0,0 0-16,-26 0 15,25 0-15,1 0 16,0 0-1,-26 0 1,25 0 0,1 0-16,1 0 15,-27 0 1,25 0-16,1 0 15,-26 0-15,26 0 16,25 0-16,-51 0 16,25 0-16,1 0 15,0 0-15,-26 0 16,25 0-16,1 0 15,0 0-15,-26 0 16,25 0-16,1 0 16,-26 0-16,0 0 15,26 0-15,-1 0 16,1 0-16,-26 0 15,26 0 1,-1 0 0,1 0 30,-26 25-30,0-25-16,26 0 16,-1 0-1,-25 0 1,26 0-1,0 0 1,-26 25 0,25-25-16,-25 0 31,26 0-31,0 0 15,-1 0 1,-25 0-16,0 0 16,26 0-16,25 0 15,-51 0-15,52 26 16,-1-26-16,-51 0 15,51 0-15,-25 0 16,-1 0-16,1 0 16,0 0-16,-26 0 15,25 25-15,1-25 16,-26 0-1,26 0-15,-1 0 16,1 0-16,-26 0 16,26 0-16,-1 0 15,1 0-15,-26 0 16,26 0-1,-1 0 1,-25 0-16,0 0 16,26 0-16,0 0 15,-1 0 1,-25 0-16,26 0 15,0 0-15,-1 0 16,-25 0-16,26 0 16,0 0-16,-26 0 15,51 0-15,0 0 16,-25 0-16,0-25 15,25 25-15,-25 0 16,25 0-16,-26 0 16,-25 0-16,26 0 15,0 0-15,-26 0 16,25 0-16,1 0 15,-26-26 1,26 26-16,-26 0 16,25 0-16,1 0 15,0 0 1,-26 0-1,25 0-15,1 0 16,-26 0-16,26 0 16,-1 0-16,1 0 15,-26 0-15,26 0 16,-1-25-16,1 25 15,-26 0-15,26 0 16,-1 0-16,-25 0 16,26 0-16,25 0 15,-25 0-15,0 0 16,25 0-16,-51 0 15,26 0-15,25 0 16,-51 0-16,26 0 16,-1 0-16,1 0 15,0 0-15,-1 0 16,1 0-1,-1 0-15,27 0 16,-27 0-16,1 0 16,25 0-16,-25 0 15,25 0-15,1 0 16,-27 25-16,27-25 15,-27 0-15,1 0 16,0 0-16,-1 0 16,-25 0-16,52 0 15,-27 0-15,-25 0 16,26 0-16,0 0 15,-26 26 1,25-26-16,-25 0 16,26 0-16,0 0 15,-26 0-15,51 0 16,-25 0-16,-26 0 15,25 0-15,1 0 16,-1 0-16,-25 0 16,26 0-16,0 0 15,-1 0-15,-25 0 16,26 0-16,0 0 15,-26 0 1,25 0-16,1 0 16,0 0-16,-1 0 15,1 0-15,0 0 16,-26 0-16,25 0 15,1 0-15,0 0 16,-26 0-16,25 0 16,1 0-16,-26 0 15,26 0-15,-1 0 16,1 0-16,-26 0 15,26 0 1,-1 0 0,1 0-16,-26 0 15,26 0 1,-1 0-1,1 0-15,-26 0 16,26 0 0,-1 0-1,-25 0 1,26 0-1,0 0 1,-1 0 0,-25 0-16,26 0 15,-1 0-15,1 0 31,-26 0 16,26 0-31,-1 0 46,-25 0-15,26 0-16,0 0 16,-1 0-31,-25 0 15,26 0 47</inkml:trace>
</inkml:ink>
</file>

<file path=ppt/ink/ink6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25.05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0 120 0,'0'-26'62,"0"26"-46,25 0-16,-25-25 15,0 25-15,26 0 16,0 0-16,-1 0 15,-25 0-15,26 0 16,25 0-16,-51 0 16,26 0-16,25 0 15,-51 0-15,52 0 16,-27 0-16,27 0 15,-1 0-15,-26 0 16,27 0-16,-1 0 16,-25 0-16,-1 0 15,27 0-15,-27 0 16,1 0-16,0 0 15,-1 0-15,27 0 16,-27 0-16,-25 0 16,52 0-16,-27 0 15,1 0-15,25 0 16,-25 0-16,25 0 15,1 0 1,-27 0-16,27 0 16,-1 0-16,-25 0 15,-1 0-15,26 0 16,-51 0-16,52 0 15,-27 0-15,1 0 16,0 0-16,-1 0 16,-25 0-16,26 0 15,0 0-15,-1 0 16,1 0-16,0 0 15,-1 0-15,1 0 16,0 0-16,-1 0 16,-25 0-16,52 0 15,-27 0-15,1 0 16,0 0-16,-1 0 15,27 0-15,-27 0 16,-25 0-16,52 0 16,-27 0-16,1 0 15,0 0-15,25 0 16,-51 0-16,25 0 15,27 0 1,-52 0-16,51 0 16,-25 0-16,-1 0 15,27 0-15,-27 0 16,27 0-16,25 0 15,-77 0-15,77 25 16,-26-25-16,-51 0 16,51 0-16,1 0 15,-27 0-15,27 0 16,-27 0-16,27 26 15,-1-26-15,-26 0 16,27 0-16,-27 0 16,1 0-16,25 0 15,-25 0-15,-26 0 16,26 0-16,25 0 15,-51 0-15,26 0 16,25 0-16,-51 0 16,51 0-16,-25 0 15,25 0-15,-25 0 16,0 0-16,25 0 15,0 0 1,-25 0-16,25 0 16,1 0-16,-27 0 15,27 0-15,-1 0 16,-26 0-16,1 0 15,25 0-15,-25 0 16,0 0-16,-1 0 16,27 0-16,-27 0 15,1 0-15,25 0 16,1 0-16,-52 0 15,51 0-15,-25 0 16,-1 0-16,1 0 16,0 0-16,25 0 15,0 0-15,-25 0 16,0 0-16,25 0 15,-25 0-15,25 0 16,0 0-16,-25 0 16,-1 0-16,1 0 15,0 0-15,-1 26 16,1-26-16,-26 0 15,26 0 1,-1 0-16,1 0 16,0 0-16,-1 0 15,1 0-15,0 0 16,-1 0-16,1 0 15,0 0-15,25 0 16,-51 0-16,51 0 16,-25 0-16,0 0 15,-1 0-15,1 0 16,0 0-16,-1 0 15,1 0-15,-26 0 16,26 0-16,-1 0 16,1 0-16,-1 0 15,27 0-15,-52 0 16,51 0-16,0 0 15,-25 0-15,25 0 16,-25 0-16,0 0 16,25 0-16,0 25 15,-25-25-15,0 0 16,25 0-16,-25 0 15,25 0 1,0 0-16,-51 0 16,52 0-16,-27 0 15,1 0-15,25 26 16,-25-26-16,0 0 15,25 0-15,-51 0 16,25 0-16,1 0 16,0 0-16,-26 0 15,25 0-15,1 0 16,0 0 15,-26 0-15,0 0-1,25 0 1,1 0 15,-26 0-31,0 0 16,26 0 15,-1 0 47,1 0-47,-26-26-15,0 26-1,26 0 1,-1 0-1,1 0 17,-26 0-17,0-25 16,26 25 1,-1 0 233,-25 0-250,0 0-15,26 0 16</inkml:trace>
</inkml:ink>
</file>

<file path=ppt/ink/ink6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2:47.38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50 0,'0'0'47,"26"0"-16,-26 0-31,25 0 16,1 0-16,-26 0 15,26 0-15,-1 0 16,27 0-16,-1 0 15,26 0-15,-26 0 16,52 0-16,-1 0 16,-25 0-16,26 0 15,0 0-15,-52 0 16,26 0-16,0 0 15,-51 0-15,51 0 16,-26 0-16,-51 0 16,51 0-16,0 0 15,-25 0-15,25 0 16,1 0-16,-27 0 15,27 0-15,-1 0 16,0 0-16,1 0 16,-27 0-16,1 0 15,25 0-15,-25 0 16,25 0-16,-25 0 15,0 0 1,-1 0-16,27 0 16,-52 0-16,51 0 15,-26 0-15,1 0 16,0 0-16,25 0 15,-51 0-15,26 0 16,25 0-16,-51 0 16,26 0-16,-1 0 15,-25 0-15,26 0 16,0 0-1,-1 0 32,-25 0-16,26 0-31,0 0 16,-1 0 0,-25 0-16,26 0 15,0 0-15,-26 0 16,51 0-16,0 0 15,-25 0 1,25 0-16,-25 0 16,0 0-16,25 0 15,0 0-15,-25 0 16,25 0-16,-25 0 15,-1 0-15,27 0 16,-1 0-16,0 0 16,1 0-16,-27 0 15,52 0-15,-51 0 16,25 0-16,1 0 15,-1 0-15,-25 0 16,25 0-16,-25 0 16,25 0-16,0 0 15,-25 0-15,25 0 16,26 0-16,-51 0 15,25 0-15,0 0 16,-51 26-16,52-26 16,-27 0-16,1 0 15,0 0-15,-1 0 16,1 0-16,0 26 15,-1-26 1,-25 0-16,26 0 16,0 0-16,-1 0 15,-25 0 1,26 0-1,0 0 1,-1 0 0,-25 0-1,26 0 1,0 0-16,-26 0 15,25 0-15,1 0 16,0 0-16,-26 0 16,51 0-16,-25 0 15,-26 0-15,25 0 16,1 0-16,-1 0 15,-25 0 1,26 0 62,0 0-16,-26 0-46,25 0 15,1 0-15,0 0 15</inkml:trace>
</inkml:ink>
</file>

<file path=ppt/ink/ink62.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3:21.45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0 348 0,'0'0'16,"0"0"-1,0 0-15,26 0 16,-1 0-16,1 0 16,-26 0-16,26 0 15,-1 0-15,-25 0 16,26 0-16,-1 0 15,1 0 1,-26 0-16,26 0 16,25 0-16,-25 0 15,51 0-15,0 0 16,25 0-16,-25 0 15,0 0-15,0 0 16,26 0-16,-52 0 16,26 0-16,0 0 15,-26 0-15,-25 0 16,51 0-16,-26 0 15,26 0-15,-51-26 16,77 1-16,-26-1 16,25 1-1,1 25-15,-1-26 16,27 26-16,-27 0 15,27-26-15,-27 26 16,1 0-16,25-25 16,-51 25-16,26 0 15,-52 0-15,52-26 16,-1 26-16,-25-26 15,26 1-15,-52 25 16,52-26-16,-26 26 16,25-26-16,-25 26 15,26 0-15,-52-25 16,26 25-16,26 0 15,-26 0-15,26 0 16,-26 0-16,51 0 16,-51 0-16,25 0 15,1 0-15,-26 0 16,-26 0-16,52 25 15,-26-25-15,0 26 16,0-26-16,-26 26 16,26-26-1,-26 25-15,52-25 16,-77 0-16,51 26 15,0-26-15,0 0 16,-52 0-16,27 0 16,-1 26-16,-51-26 15,51 0-15,1 0 16,-1 0-16,0 0 15,1 0-15,-27 0 16,26 0-16,1 0 16,-27 0-16,1 0 15,0 0-15,-1 0 16,1 0-16,0 0 15,-1 0-15,1 0 32,0 0-32,-26 0 15,25 0-15,-25 25 16,26-25-16,0 0 15,-26 0-15,25 0 16,27 26-16,-52-26 16,25 0-1,1 0-15,0 26 16,-1-26-16,27 0 15,-52 0-15,51 0 16,0 0-16,-25 0 16,51 0-16,0 0 15,0 0-15,-52 0 16,52 0-16,0 0 15,-51 0-15,51 0 16,0 0-16,-51 0 16,51 0-16,-26 0 15,-25 0-15,25 0 16,-25 0-16,-26 0 15,25 25-15,1-25 16,0 0 15</inkml:trace>
</inkml:ink>
</file>

<file path=ppt/ink/ink63.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3:23.65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72 0,'0'0'31,"0"0"-15,26 0 0,-26 0-16,26 0 15,25 0-15,26 0 16,26 0-1,-1 0-15,52 0 16,0 0-16,-26-51 16,52 51-16,0 0 15,-1 0-15,-50 0 16,50 0-16,1 0 15,-52 0-15,26 26 16,-77-26-16,-26 0 16,1 0-16,-27 0 15,-25 0-15,26 0 16,-1 0-16,1 0 15,-26 0-15,26 0 16,-1 0-16,1 0 16,-26 0-16,26 0 15,-1 0-15,-25 0 16,26 0-16,0 0 15,-1 0 63</inkml:trace>
</inkml:ink>
</file>

<file path=ppt/ink/ink64.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3:30.29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1-1 0,'0'25'63,"0"-25"-48,26 0-15,-1 0 16,-25 0-16,26 0 15,0 0-15,-1 26 16,52-26-16,-25 0 16,25 0-16,-26 0 15,52 0-15,-26 0 16,25 0-1,-50 0-15,50 0 16,1 0-16,-1 0 16,-25 0-16,0 25 15,-25-25-15,25 0 16,0 25-16,-52-25 15,52 0-15,-25 0 16,25 26-16,-26-26 16,26 25-16,25-25 15,1 26-15,0-26 16,-26 26-16,0-26 15,0 0-15,0 25 16,0-25-16,-52 0 16,52 26-16,-26-26 15,26 0-15,-25 26 16,-1-26-16,26 0 15,-51 0-15,51 0 16,-52 0-16,1 24 16,0-24-16,-1 0 15,1 0-15,-26 0 16,26 0-1,-1 0-15,-25 0 16,26 0-16,0 0 16,-1 0-16,-25 0 15,26 0 1,0 0-1,-1 0 17,-25 0-17,26 0 16,1 0 203,-2 0-187,-25 0-31,26 0 15,0 0-15,-26 0-1,25 0 1,1 0-1,-1 0 48,-25 0-16,26 0-1,0 0 110,-1 0-140,-25 0 0,26 0-16,0 0 15,-1 0-15,52 0 16,0 0-1,-25 0-15,50 0 16,-25 0-16,52 0 16,-1 0-16,-26 0 15,27 0-15,25 0 16,-26 0-16,0 0 15,26 0-15,-77 0 16,26 0-16,25 0 16,-51 0-16,0 0 15,-26 0-15,1 0 16,-1 0-16,-25 0 15,25 0-15,-25 0 16,-26 0-16,25 0 16,1 0-16,0 0 15,-26 0-15,0 0 16,25 0-1,1 0 1,0 0 0,-26 0-1,25 0 1,1 0-1,-1 0 1,-25 0-16,26 0 16,0 0-16,-26 0 15,0 0-15,25 0 16,1 0-16,0 0 15,-26 0-15,25-24 16,1 24-16,0 0 16,-26 0-16,0-26 15,25 26-15,1 0 16,-26 0-16,26 0 15,-1-26-15,1 26 16,-26 0-16,26 0 16,-1 0-16,1 0 15,-26 0-15,26 0 16,-1 0-16,-25 0 15,26 0-15,0 0 16,-1 0-16,-25 0 16,26 0-1,0 0 32,-1 0-16,-25-25 0</inkml:trace>
</inkml:ink>
</file>

<file path=ppt/ink/ink65.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3:31.95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51 0,'26'0'0,"-26"0"15,26 0 1,-1 0-16,-25 0 16,52 0-16,-27 0 15,78-25-15,-26 25 16,51 0-16,-25 0 15,25 0-15,0 0 16,26 0-16,-25 0 16,-1 0-16,-25 0 15,-1 0-15,-25 0 16,-26 0-16,1 0 15,-1 0-15,-51 0 16,26 0 280,-1 0-280,1 0 0,-26 0-16,26 0 15,-26-26-15,25 26 16,-25 0-1,26 0-15</inkml:trace>
</inkml:ink>
</file>

<file path=ppt/ink/ink66.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4:07.78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17 0,'0'0'32,"25"0"-17,-25 25-15,26-25 16,0 0-1,-26 0-15,25 0 16,1 0-16,-26 0 16,26 0-16,25 0 15,-51 0-15,51 0 16,-25 0-16,-26 0 15,26 0-15,25 0 16,-25 0-16,25 0 16,0 26-16,1-26 15,-1 0-15,26 0 16,-51 0-16,25 0 15,0 25-15,0-25 16,-25 0-16,25 0 16,-25 0-1,-26 0-15,51 0 16,-25 0-16,-26 0 15,26 0-15,-1 0 16,-25 0-16,26 0 16,0 0-16,-1 26 15,-25-26-15,26 0 16,0 0-16,-1 0 15,-25 0-15,26 0 16,0 0-16,-26 0 16,51 0-16,-25 0 15,-26 0-15,51 0 16,-25 0-16,-1 0 15,1 0-15,0 0 16,-26 0-16,51 0 16,-25 0-16,-26 0 15,51 0-15,0 0 16,-51 0-16,51 0 15,1 0-15,-27 0 16,27 0 0,-27 0-16,1 0 15,0 0-15,-1 0 16,1 0-16,25 0 15,-51 0-15,52 0 16,-27 0-16,-25 0 16,52 0-16,-27 0 15,1 0-15,0 0 16,25 0-16,-51-26 15,26 26-15,25 0 16,-25 0-16,-1-25 16,27 25-16,-27 0 15,26 0-15,-25 0 16,25 0-16,1 0 15,-27-26-15,27 26 16,-1 0-16,0 0 16,1 0-16,-1 0 15,-25 0-15,51 0 16,-26 0-16,0 0 15,-25 0-15,51 0 16,-26 0-16,-25 0 16,25 0-1,-25 0-15,-1 0 16,27 0-16,-52 0 15,51 0-15,0 0 16,-25 0-16,25 0 16,1 0-16,-27 0 15,1 0-15,0 0 16,-1 0-16,27 0 15,-52 0-15,51 0 16,-25 0-16,-1 0 16,27 0-16,-1 0 15,-25 0-15,25 0 16,-26 0-16,27 0 15,-1 0-15,0 0 16,1 0-16,-1 0 16,-25 0-16,51 0 15,-26 0-15,-25 0 16,25 0-16,0 0 15,-25 0-15,0 0 16,25 0 0,-51 0-16,26 0 15,-1 0-15,1 0 16,0 0-16,-1 0 15,1 0-15,-26 0 16,26 0-16,-1 0 16,1 0-16,-26 0 15,25 0-15,1 0 16,-26 0-16,26 0 15,-1 0-15,1 0 16,0 0-16,-1 0 16,1 0-16,0 0 15,-1 0-15,1 0 16,25 0-16,1 0 15,-52 0-15,51 0 16,0 0-16,-25 0 16,25 0-16,-25 0 15,0 0-15,51 0 16,-52 0-16,27 0 15,-1 0-15,26 0 16,-52 26 0,27-26-16,25 0 15,-52 0-15,27 0 16,-1 0-16,-25 0 15,25 0-15,0 0 16,-25 0-16,25 0 16,-25 0-16,25 0 15,1 0-15,-52 0 16,51 0-16,0 0 15,-25 0-15,-1 0 16,27 0-16,-27 0 16,27 0-16,-1 0 15,-25 0-15,25 0 16,0 0-16,-25 0 15,25 0-15,-25 0 16,25 0-16,1 0 16,-52 0-16,51 0 15,0 0-15,-25 0 16,25 0-16,1 0 15,-27 0-15,27 0 16,-1 0 0,-26 0-16,27 0 15,-27 0-15,52 0 16,-25 0-16,-1 0 15,-25 0-15,51 0 16,-26 0-16,-25 0 16,25 0-16,0 0 15,-51 0-15,52 0 16,-27 0-16,1 0 15,0 0-15,-1 0 16,1 0-16,25 0 16,-25 0-16,25 0 15,0 0-15,-25 0 16,25 0-16,1 0 15,-27 0-15,27 0 16,-1 0-16,-25 0 16,-1 0-16,1 0 15,0 0-15,25 0 16,-25 0-16,-1 0 15,27 0-15,-27 0 16,27 0-16,-1 0 16,-25 0-1,50 0-15,-24 0 16,-1 0-16,26 0 15,-26 0-15,1 0 16,-1 0-16,0 0 16,-25 0-16,25 0 15,1 0-15,-52 0 16,51 0-16,-25 0 15,-26 0-15,25 0 16,1 0 0</inkml:trace>
</inkml:ink>
</file>

<file path=ppt/ink/ink6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4:12.13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54 0,'25'0'16,"1"0"-16,-26 0 15,26 0-15,-1 0 16,-25 0-16,26 0 16,0 0-16,-1 0 15,1 25-15,25-25 16,-25 0-16,0 0 15,25 26-15,-25-26 16,-1 0-16,27 0 16,-27 0-16,27 0 15,-1 0-15,-25 0 16,25 0-16,0 26 15,-25-26-15,25 0 16,26 0-16,-51 0 16,25 0-1,0 0-15,1 0 16,-1 0-16,0 0 15,-25 0-15,51 0 16,-26 0-16,-51 0 16,52 0-16,-1 0 15,-51 0-15,51 0 16,-25 0-16,-26 0 15,25 0-15,27 0 16,-52 0-16,25 0 16,1 0-16,0 0 15,-26 0-15,0 0 16,25 0-16,1 0 15,-26 0-15,26 0 16,-26-26-16,51 26 16,-51 0-16,26-26 15,25 26-15,-51 0 16,51 0-16,1 0 15,-52 0-15,51 0 16,0 0-16,-51 0 16,52-25-1,-27 25-15,-25 0 16,26 0-16,25 0 15,-51 0-15,26 0 16,25 0-16,-51 0 16,26 0-16,-1 0 15,1 0-15,-26 0 16,26 0-16,-1 0 15,1 0 594,-26 0-48,26 0-529,-1 0-17,-25 0 1,26 0-16,0 0 15,-1 0-15,-25 0 16,52 0-16,25 0 16,-52 0-16,78 0 15,0 0-15,-26 0 16,25 0-16,-25 0 15,26 0-15,-1 0 16,1 0-16,0 0 16,-1 0-16,1 25 15,-52-25-15,52 0 16,-1 0-16,1 0 15,0 0-15,25 0 16,-25 0-16,25 0 16,-51 0-1,26 0-15,-1 0 16,1 0-16,-26 0 15,0 0-15,0 0 16,0 0-16,0 0 16,-52 0-16,52 0 15,-25 0-15,-1 0 16,0 0-16,1 0 15,-1 0-15,0 0 16,26 0-16,-51 0 16,51 0-16,-26 0 15,26 0-15,-26 0 16,26 0-16,-25 0 15,-27 0-15,52 0 16,0 0-16,-25 0 16,-1 0-16,26 0 15,-26 26-15,0-26 16,26 0-16,-25 0 15,50 0-15,-50 0 16,25 0 0,0 0-16,-26 0 15,26 0-15,0 0 16,-26 0-16,0 0 15,1 0-15,25 0 16,-52 0-16,52 0 16,-51 0-16,0 0 15,25 0-15,0 0 16,-51-26-16,52 26 15,-27-25-15,1 25 16,0 0-16,25 0 16,-25 0-16,-1-26 15,27 26-15,-1-26 16,0 26-16,-25 0 15,25 0-15,26 0 16,-51 0-16,51 0 16,0 0-16,-52 0 15,27 0-15,-1 0 16,-25 0-16,-1 0 15,27 0-15,-27 0 16,1 0-16,25 0 16,-25 0-1,25 0-15,-25 0 16,0 0-16,25 0 15,-51 0-15,51 0 16,-25 0-16,-26 0 16,25 0-16,1 0 15,0 0-15,-26 0 16,51 0-16,-25 0 15,-26 0-15,25 0 16,27 26-16,-52-26 16,51 0-16,-25 0 15,-1 0-15,1 0 16,25 0-16,-25 0 15,0 0-15,25 0 16,-25 0-16,-1 0 16,1 0-16,0 0 15,-1 0-15,1 0 16,-26 0-16,26 0 15,-1 0-15,1 0 16,-26 26 0,0-26-1,25 0 1,1 0-1,-26 0 1,26 0 0</inkml:trace>
</inkml:ink>
</file>

<file path=ppt/ink/ink6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4:13.619"/>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33 0,'0'0'31,"0"0"-15,26 0-1,25 0-15,26 0 16,52 0 0,50-26-16,1 26 15,51 0-15,-26 0 16,26 0-16,0 0 15,-26 0-15,26 0 16,-26 0-16,26 0 16,-51 0-16,-1 0 15,1 0-15,-52 0 16,26 0-16,-26 0 15,-51 0-15,-25 0 16,-1 0-16,-25 0 16,-1 0-16,-25 0 78,26 0-63,0 0 1,-26 0-1,25 0 1</inkml:trace>
</inkml:ink>
</file>

<file path=ppt/ink/ink6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4:16.24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0 106 0,'0'0'47,"0"0"-31,51 0-16,26 0 15,52 0-15,-1 0 16,51 25 0,52-25-16,26 0 15,51 0-15,0 0 16,0 0-16,-1 0 15,1 0-15,-51-51 16,25 25-16,-51 26 16,-26-25-16,-25 25 15,-26 0-15,-103 0 16,0 0-16,1-26 15,-52 26 17,25 0 170,1 0-186,0 0-16,-1 0 16,52 0-16,26 26 15,0-26-15,-1 25 16,1 1-16,-26-26 15,25 0-15,-25 26 16,-25-26-16,-52 0 16,25 0-16,1 0 78,0 0-63,-26 0 1,25 0-16,-25 25 15,26-25-15,0 0 16,-26 0 0,25 0-16,1 0 15,-26 0-15,26 0 16,-26 26-1,25-26-15,1 0 16,-26 0-16,26 25 16,-1-25-16,1 0 15,-26 0-15,0 0 16,26 0 31</inkml:trace>
</inkml:ink>
</file>

<file path=ppt/ink/ink7.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8:02.27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1 143 0,'0'0'15,"26"0"32,0 0-16,-1 0-15,-25 0-16,26 0 15,0 0 1,-1 0 0,-25 0-16,26 0 15,0 0-15,-26 0 16,51 0-16,-25 0 15,-1 0-15,1 0 16,25-26-16,-51 26 16,26 0-16,25 0 15,-51 0-15,52 0 16,-27 0-16,-25 0 15,26 0-15,-1 0 16,1 0-16,-26-26 16,0 26-16,26 0 15,-1 0-15,-25 0 16,26 0-1,0 0-15,-1 0 16,-25 0-16,26 0 16,0 0-16,-1 0 15,-25 0-15,26 0 16,0 0-16,-26 0 15,25 0 1,1 0 0,0 0-16,-26 0 15,25 0-15,1 0 16,0 0-1,-26 0-15,25 0 16,1 0-16,-26 0 16,26 0-16,-1 0 15,1 0-15,-26 0 16,26 0-16,-1 0 15,1 0-15,-26 0 16,51 0-16,-25 0 16,-26 0-16,26 0 15,25 0-15,-51 0 16,0 0-16,25 0 15,1 0-15,0 0 16,-26 0 0,25 0-1,1-25-15,-26 25 16,26 0-1,-1 0 1,1 0 15,-26-26-15,0 26-1,26 0-15,-1 0 16,1 0 0,-26 0-1,26 0 1,-1 0-16,-25 0 15,26 0 1,0 0 15,-1 0-15,-25 0-1,26 0 1,0 0 0,-1 0-1,-25 0-15,26 0 16,0 0-16,-26 0 15,25 0 1,1 0 0,0 0-1,-26 0 1,25 0-1,1 0-15,0 0 16,-26 0-16,0 0 16,25 0-16,1 0 15,-26 0 1,26 0-1,-1 0 1,1 0-16,-26 0 16,26 0-1,-1 0-15,1 26 16,-26-26-16,51 0 15,-25 0-15,-26 0 16,25 0-16,1 0 16,-26 0-16,0 0 15,26 0-15,-1 0 16,1 0-16,-26 0 15,26 0-15,-1 0 16,1 0-16,-26 0 16,26 0-1,-1 0 1,-25 0-16,26 0 15,0 0-15,-1 0 16,-25 0-16,26 0 16,0 0-16,-1 0 15,-25 25-15,26-25 16,0 0-16,-26 0 15,25 0 1,1 0-16,0 0 16,-26 0-1,25 0 1,1 0-16,0 0 15,-26 0 1,25 0 0,1 0-1,0 0-15,-26 0 16,25 0-16,1 0 15,-26 0-15,25 0 16,1 0 0,0 0-16,-26 0 15,25 0-15,1 0 16,0 0-16,-26 0 15,25 0-15,1 0 16,-26 0-16,26 0 16,-1 0-16,1 0 15,-26 0-15,26 0 16,-1 0-16,1 0 15,-26 0 1,26 0-16,-1 0 16,-25 0-16,26 0 15,0 0-15,-1 0 16,-25 0-1,26 0-15,0 0 16,-1 0 0,-25 0-16,26 0 15,0 0-15,-26 0 16,25 0-16,1 0 15,0 0-15,-1 0 16,1 0-16,0 0 16,-26 0-1,25 0-15,1 0 16,-1 0-16,-25 0 15,26 0 1,0 0 0,-26 0-16,25 0 15,1 0-15,0 0 16,-26 0-1,25 0-15,1 0 16,0 0 0,-26 0-16,25 0 15,1 0-15,-26 0 16,26 0-16,-1 0 15,1 0-15,0 0 16,-1 0-16,1 0 16,0 0-16,-1 0 15,1 0-15,0 0 16,-1 0-16,1 0 15,-26 0-15,26 0 16,-1 0-16,1 0 16,-26 0-1,26 0-15,-1 0 16,-25 0-16,26 0 15,0 0-15,-1 0 16,-25 0-16,0 26 16,26-26-16,0 0 15,-1 0-15,-25 0 16,26 0-1,-26 26-15,25-26 16,1 0-16,-26 0 31,0 0-31,26 0 16,-1 0-16,-25 0 15,0 0-15,0-26 344,0 26-329,103 0-15,-26 0 16,0 0-16,26 0 15,-52 0-15,-25 0 16,-1 0 0,1 0-16,0 0 15,-26-26-15,25 26 16,1 0-1,0 0-15,-26 0 16,25 0 0,1 0-16,-26 0 15,26 0-15,25 0 16,-51 0-16,51 0 15,-25 0-15,-1 0 16,27 0-16,-27 0 16,1 0-16,25 0 15,-25 0-15,-26 0 16,26 0-16,-1 0 15,-25 0-15,26 0 16,0 0 0,-1 0-1,-25 0-15,26 0 16,0 0-16,-1 0 15,-25 0 1,26 0 0,0 0-1,-26 0 1,25 0-1,1 0 1,0 0 0,-26 0-16,25 0 15,1 0-15,0 0 16,-26 0-16,25 0 15,1 0-15,-26 0 16,26 0-16,-26 0 16,25 0-16,1 0 15,-26-25 1,0 25-16,25 0 15,1 0 1,0 0-16,-26 0 16,0-26-1,25 26-15,27 0 16,-52 0-16,51-26 15,-25 26-15,-26 0 16,51 0-16,-25 0 16,-26 0-1,25 0-15,1 0 16,0 0-1,-26 0 1,25 0-16,1 0 16,-26 0-16,26 0 15,-1 0-15,1 0 16,-26 0-16,26 0 15,25 0-15,-51 0 16,26 0-16,-1 0 16,1 0-16,0 0 15,-1 0-15,1 0 16,25 0-16,-25 0 15,0 0-15,25 0 16,0 0-16,-25 0 16,25 0-16,-25 0 15,-1 0-15,1 0 16,25 0-16,-51 0 15,26 0-15,0 0 16,-1 0-16,-25 0 16,26 0-1,-26 26 1,26-26-16,-26 0 15,25 0-15,1 0 16,0 0-16,-26 0 16,25 0-16,1 0 15,0 0-15,-26 0 16,25 0-16,1 0 15,-26 0-15,0 26 16,26-26-16,-1 0 16,1 0-16,0 0 15,-1 0-15,1 0 16,-26 0-16,26 0 15,-1 0-15,-25 25 16,26-25-16,-26 0 16,51 0-16,-25 0 15,-26 0-15,25 0 16,1 0-16,-26 0 15,26 0-15,-1 0 16,1 0 0,-26 0-16,0 0 31,26 0 16,-1 0-16,1 0 0</inkml:trace>
</inkml:ink>
</file>

<file path=ppt/ink/ink70.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7:44:18.54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0 0,'0'0'31,"0"0"-15,26 0 0,-1 0-16,-25 0 15,26 0-15,0 0 16,25 0-16,26 0 15,26 0-15,-1 26 16,26-26-16,52 26 16,0-26-16,-1 51 15,52-25-15,-51-26 16,-1 0-16,1 25 15,0-25-15,-1 0 16,-76 0 0,25 26-16,-25-26 15,-26 0-15,25 0 16,-50 0-16,25 0 15,0 0-15,-26 0 16,-26 0-16,27 0 16,-27 0-16,-25 0 15,26 0-15,0 0 16,-26 0-1,0 0-15,51 0 16,-25 0-16,-1 0 16,27 0-16,-1 0 15,-51 0-15,26 0 16,-1 0-16,1 0 15,-26 0-15,26 0 16,-1 0-16,-25 0 16,26 0-16,0 0 15,25 0-15,0 0 16,26 0-16,-51 0 15,51 0-15,-26 0 16,26 0-16,-51 0 16,25 0-1,-25 0-15,-1 0 16,1 0-16,0 0 15,-26 0-15,25 0 16,1 0-16,-26 0 16,26 0-16,-1 0 15,1 0 63,-26 0-62,26 0-1,-1 0 1,1 0 0,-26 0-16,26 0 15,25 0-15,-51 0 16,51 0-16,-25 0 15,0 0-15,-1 0 16,1 0-16</inkml:trace>
</inkml:ink>
</file>

<file path=ppt/ink/ink8.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8:19.623"/>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0 126 0,'0'0'62,"0"0"-46,25 0-16,-25 0 15,0 0 1,52 0-16,-27 0 15,1 0-15,51 0 16,-26 0-16,0 0 16,1 0-16,25 0 15,0 0-15,-26 0 16,26 0-16,0 0 15,26 0-15,-52 0 16,26 0-16,25 0 16,-25 0-16,-25 0 15,25 0-15,25 0 16,-25 0-16,-25 0 15,25 0-15,0 0 16,25 0-16,-50 0 16,50 0-16,-25 0 15,0 0-15,-26 0 16,1 0-16,25 0 15,-52 0-15,27 0 16,-1 0-16,-51 0 16,51 0-16,1 0 15,-27 0 1,1 0-16,25 0 15,-51 0-15,52 0 16,-1 0-16,-51 0 16,51 0-16,-25 0 15,25 0-15,0 0 16,1 0-16,-1 0 15,26 0-15,-51 0 16,76 0-16,-25 0 16,0 0-16,0 0 15,-25 0-15,25 0 16,-1-24-16,1 24 15,-25 0-15,-1 0 16,0 0-16,-25-26 16,25 26-16,1 0 15,-27 0-15,27 0 16,-1 0-16,-25-26 15,25 26-15,0 0 16,-51 0-16,52 0 16,-27 0-16,1 0 15,0 0-15,-1 0 16,-25 0-1,26-24-15,0 24 16,-1 0-16,26 0 16,-25 0-16,0 0 15,-1 0-15,1 0 16,25 0-16,-25 0 15,0 0-15,-1 0 16,1 0-16,0 0 16,25 0-16,26 0 15,-26 0-15,26 0 16,0 0-16,0 0 15,-25 0-15,24 0 16,1 0-16,0 0 16,-51 0-16,25 0 15,1 0-15,-27 0 16,27 0-16,-27 0 15,27 0-15,-1 0 16,-25 0-16,-1 0 16,27 0-16,-27 0 15,27 0 1,-1 0-16,-51 0 15,51 0-15,-25 0 16,-1 0-16,27 0 16,-27 0-16,27 0 15,-1 0-15,-25 0 16,25 24-16,0-24 15,-25 0-15,0 0 16,25 0-16,-51 0 16,26 0-16,-1 0 31</inkml:trace>
</inkml:ink>
</file>

<file path=ppt/ink/ink9.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3-19T16:48:30.676"/>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64 0,'25'0'31,"1"0"16,-26 0-32,26 0 1,-1 0-1,-25 0-15,26 0 16,0 0-16,25-26 16,0 26-16,26 0 15,0 0-15,-25 0 16,50 0-16,-25 0 15,0 0-15,0 0 16,0 0-16,0 0 16,-26 0-16,-25 0 15,25 0-15,-25 0 16,25 0-1,-25 0-15,0 0 16,-26 0-16,25 0 16,1 0-16,-26 0 15,26 0-15,-1 0 16,1 0-16,0 0 15,-1 0-15,1 0 16,-26 0-16,26 0 16,-1 0-16,1 0 15,-26 0-15,26 0 16,25 0-16,-51 0 15,26 0-15,-1 0 16,-25 0-16,26 0 16,25 0-16,-51 0 15,26 0-15,-1 0 16,1 0-16,-26 0 15,26 0-15,-1 0 16,1 0-16,-26 0 16,26 0-16,-1 0 15,-25 0 1,26 0-16,0 0 15,-1 0-15,-25 0 16,26 0-16,0 0 16,-1 0-16,-25 0 15,26 0 1,0 0-1,-26 0 1,25 0-16,1 0 16,0 0-1,-26 0-15,25 0 16,1 0-16,0 0 15,-26 0-15,25 0 16,1 0-16,0 26 16,-1-26-16,1 0 15,0 0-15,-26 0 16,51 25-16,-25-25 15,-1 0-15,26 0 16,1 26-16,-27-26 16,27 0-16,-1 26 15,-25-26 1,25 0-16,-25 0 15,-1 0-15,1 0 16,25 0-16,-51 0 16,52 0-16,-27 0 15,-25 0-15,52 0 16,-27 0-16,-25 0 15,52 0-15,-27 0 16,-25 0-16,26 0 16,0 0-16,-26 0 15,51 0-15,-25 0 16,-1 0-16,1 0 15,25 0-15,-51 0 16,51 0-16,-25 0 16,0 0-16,-1 0 15,1 0-15,-26 0 16,26 0-16,-1 0 15,-25 0-15,26 0 16,25 0-16,-51 0 16,52 0-16,-27 0 15,-25 0-15,52 0 16,-27 0-1,1 0-15,0 0 16,25 0-16,-51 0 16,26 0-16,-1 0 15,1 0-15,-26 0 16,26 0-16,-1 0 15,-25 0-15,26 0 16,0 0-16,-1 0 16,-25 0-16,51 0 15,1 0-15,-52 25 16,51-25-16,-25 0 15,-26 0-15,51 0 16,-25 0-16,-1 0 16,27 0-16,-52 0 15,51 0-15,0 0 16,-51 0-16,52 0 15,-1 0-15,-51 0 16,26 0-16,25 0 16,-51 0-16,26 0 15,-1 0 1,-25 0-16,26 0 15,0 0-15,-1 0 16,-25 0 0,26 0-16,0 0 15,-1 0-15,-25 0 16,26 0-16,0 0 15,-26 0-15,25 0 16,26 0-16,-51 0 16,26 0-16,0 0 15,-1 0-15,-25 0 16,26 0-16,0 0 15,-1 0-15,-25 0 16,26 0-16,0 0 16,-26 0-16,25 0 15,27 0-15,-52 0 16,25 0-16,1 0 15,0 0-15,-26 0 16,25 0-16,1 0 16,0 0-16,-26 0 15,25 0-15,-25 0 16,26 0-1,-26 0-15,26 0 16,-1 0-16,1 0 16,-26 0-1,26 0-15,-1 0 16,1 0-16,-26 0 15,26 0 1,-1 0 0,-25 0-1,26 0 1,0 0-1,-1 0 1,-25 0 0,26 0 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t" anchorCtr="0" compatLnSpc="1">
            <a:prstTxWarp prst="textNoShape">
              <a:avLst/>
            </a:prstTxWarp>
          </a:bodyPr>
          <a:lstStyle>
            <a:lvl1pPr defTabSz="913199">
              <a:spcBef>
                <a:spcPct val="0"/>
              </a:spcBef>
              <a:buFontTx/>
              <a:buNone/>
              <a:defRPr sz="1200">
                <a:latin typeface="Times New Roman" pitchFamily="18"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972029" y="0"/>
            <a:ext cx="3038371"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t" anchorCtr="0" compatLnSpc="1">
            <a:prstTxWarp prst="textNoShape">
              <a:avLst/>
            </a:prstTxWarp>
          </a:bodyPr>
          <a:lstStyle>
            <a:lvl1pPr algn="r" defTabSz="913199">
              <a:spcBef>
                <a:spcPct val="0"/>
              </a:spcBef>
              <a:buFontTx/>
              <a:buNone/>
              <a:defRPr sz="1200">
                <a:latin typeface="Times New Roman" pitchFamily="18" charset="0"/>
                <a:cs typeface="+mn-cs"/>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1100" y="696913"/>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5252" y="4416108"/>
            <a:ext cx="5139898" cy="41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0627"/>
            <a:ext cx="3038372"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b" anchorCtr="0" compatLnSpc="1">
            <a:prstTxWarp prst="textNoShape">
              <a:avLst/>
            </a:prstTxWarp>
          </a:bodyPr>
          <a:lstStyle>
            <a:lvl1pPr defTabSz="913199">
              <a:spcBef>
                <a:spcPct val="0"/>
              </a:spcBef>
              <a:buFontTx/>
              <a:buNone/>
              <a:defRPr sz="1200">
                <a:latin typeface="Times New Roman" pitchFamily="18"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972029" y="8830627"/>
            <a:ext cx="3038371"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17" tIns="45608" rIns="91217" bIns="45608" numCol="1" anchor="b" anchorCtr="0" compatLnSpc="1">
            <a:prstTxWarp prst="textNoShape">
              <a:avLst/>
            </a:prstTxWarp>
          </a:bodyPr>
          <a:lstStyle>
            <a:lvl1pPr algn="r" defTabSz="913199">
              <a:spcBef>
                <a:spcPct val="0"/>
              </a:spcBef>
              <a:buFontTx/>
              <a:buNone/>
              <a:defRPr sz="1200">
                <a:latin typeface="Times New Roman" pitchFamily="18" charset="0"/>
                <a:cs typeface="+mn-cs"/>
              </a:defRPr>
            </a:lvl1pPr>
          </a:lstStyle>
          <a:p>
            <a:pPr>
              <a:defRPr/>
            </a:pPr>
            <a:fld id="{737FC107-1B92-4C23-BCAF-AD9CCF95497B}" type="slidenum">
              <a:rPr lang="en-US"/>
              <a:pPr>
                <a:defRPr/>
              </a:pPr>
              <a:t>‹#›</a:t>
            </a:fld>
            <a:endParaRPr lang="en-US" dirty="0"/>
          </a:p>
        </p:txBody>
      </p:sp>
    </p:spTree>
    <p:extLst>
      <p:ext uri="{BB962C8B-B14F-4D97-AF65-F5344CB8AC3E}">
        <p14:creationId xmlns:p14="http://schemas.microsoft.com/office/powerpoint/2010/main" val="1555648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A828F9AE-E531-429B-BEFB-C2878EB0E1DB}" type="slidenum">
              <a:rPr lang="en-US"/>
              <a:pPr>
                <a:defRPr/>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171844" indent="-171844">
              <a:lnSpc>
                <a:spcPct val="150000"/>
              </a:lnSpc>
              <a:buFont typeface="Arial" panose="020B0604020202020204" pitchFamily="34" charset="0"/>
              <a:buChar char="•"/>
            </a:pPr>
            <a:r>
              <a:rPr lang="en-US" altLang="en-US" sz="1400" dirty="0"/>
              <a:t>Chad said that he received a request for the FAA to provide an update on the State Block Grant program.  I am sure many people have been hearing whispers on the program.  It is always been an out of the ordinary way in which we manage the AIP Program.  For most non-block grant states , the relationship is pretty straight forward.  With block grant states, there are many TN GA airports I have never visited because for all intensive purposes, the Division of Aeronautics manages the AIP projects for all nonprimary airports.   Let me give you a quick statistic, as of Friday the 13th, the amount of unexpended AIP funds for the SBGP was approximately $54million……That’s $54million.</a:t>
            </a:r>
          </a:p>
          <a:p>
            <a:pPr marL="171844" indent="-171844">
              <a:lnSpc>
                <a:spcPct val="150000"/>
              </a:lnSpc>
              <a:buFont typeface="Arial" panose="020B0604020202020204" pitchFamily="34" charset="0"/>
              <a:buChar char="•"/>
            </a:pPr>
            <a:endParaRPr lang="en-US" alt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400" dirty="0">
                <a:solidFill>
                  <a:srgbClr val="000000"/>
                </a:solidFill>
              </a:rPr>
              <a:t>The MOA is an agreement between FAA and states (in your case division of aeronautics) with the responsibilities of the program.</a:t>
            </a:r>
          </a:p>
          <a:p>
            <a:pPr lvl="0">
              <a:lnSpc>
                <a:spcPct val="200000"/>
              </a:lnSpc>
            </a:pPr>
            <a:r>
              <a:rPr lang="en-US" sz="1400" dirty="0">
                <a:solidFill>
                  <a:srgbClr val="000000"/>
                </a:solidFill>
              </a:rPr>
              <a:t>ARTICLE I – SCOPE OF AGREEMENT; ARTICLE II – PROGRAM ADMINISTRATION; ARTICLE III – FINANCIAL MANAGEMENT; ARTICLE IV – PROGRAM RESPONSIBILITIES; </a:t>
            </a:r>
            <a:r>
              <a:rPr lang="fr-FR" sz="1400" dirty="0">
                <a:solidFill>
                  <a:srgbClr val="000000"/>
                </a:solidFill>
              </a:rPr>
              <a:t>ARTICLE V – UNIQUE STATE CONSIDERATIONS; ARTICLE VI – ACCEPTANCE</a:t>
            </a:r>
            <a:endParaRPr lang="en-US" sz="1400" dirty="0">
              <a:solidFill>
                <a:srgbClr val="000000"/>
              </a:solidFill>
            </a:endParaRPr>
          </a:p>
          <a:p>
            <a:r>
              <a:rPr lang="en-US" sz="1400" dirty="0"/>
              <a:t>CSPP, AIRSPACE, ENVIRONMENTAL WERE LAST IN DEVELOPING TO GALVANIZE EVERYONE’S ROLES AND RESPONSIBILITIES .  AS FAR AS TRAINING PIECE, EACH STATE IS REQUESTING INCLUSION IN ALL ANNUAL TRAINING – ENG, ENV, PLANNING, AND COMPLIANCE</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10</a:t>
            </a:fld>
            <a:endParaRPr lang="en-US" dirty="0"/>
          </a:p>
        </p:txBody>
      </p:sp>
    </p:spTree>
    <p:extLst>
      <p:ext uri="{BB962C8B-B14F-4D97-AF65-F5344CB8AC3E}">
        <p14:creationId xmlns:p14="http://schemas.microsoft.com/office/powerpoint/2010/main" val="318956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252" y="4416108"/>
            <a:ext cx="5139898" cy="4630081"/>
          </a:xfrm>
        </p:spPr>
        <p:txBody>
          <a:bodyPr/>
          <a:lstStyle/>
          <a:p>
            <a:pPr lvl="0">
              <a:lnSpc>
                <a:spcPct val="150000"/>
              </a:lnSpc>
            </a:pPr>
            <a:r>
              <a:rPr lang="en-US" sz="1400" dirty="0">
                <a:solidFill>
                  <a:srgbClr val="000000"/>
                </a:solidFill>
              </a:rPr>
              <a:t>The State must maintain all subgrant sponsor records as well as information needed to satisfy the Civil Rights provisions.. The State must retain files for closed subgrant projects for at least 3 years. Annual SBGP Data Request Template (within 30 days of request): The State must report program activity for each open block grant. This report for each block grant must include the description of each federally-funded project by airport with identification of amount and type of the block grant funds used on each project Federal Funding Accountability and Transparency Act Report (FFATA) (monthly): This report is required for all prime recipients (the State) of individual Federal grants of $25,000 or more that are awarded. The State is required to report subaward and executive compensation data on the FFATA Subaward Reporting System (FSRS) at http://www.fsrs.gov/. </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11</a:t>
            </a:fld>
            <a:endParaRPr lang="en-US" dirty="0"/>
          </a:p>
        </p:txBody>
      </p:sp>
    </p:spTree>
    <p:extLst>
      <p:ext uri="{BB962C8B-B14F-4D97-AF65-F5344CB8AC3E}">
        <p14:creationId xmlns:p14="http://schemas.microsoft.com/office/powerpoint/2010/main" val="307336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400" dirty="0"/>
              <a:t>MORE PARTICIPATING STATES IN THIS PROGRAM</a:t>
            </a:r>
          </a:p>
          <a:p>
            <a:pPr>
              <a:lnSpc>
                <a:spcPct val="200000"/>
              </a:lnSpc>
            </a:pPr>
            <a:r>
              <a:rPr lang="en-US" sz="1400" dirty="0"/>
              <a:t>TRANING FOR STATES ON AIP PROGRAM</a:t>
            </a:r>
          </a:p>
          <a:p>
            <a:pPr>
              <a:lnSpc>
                <a:spcPct val="200000"/>
              </a:lnSpc>
            </a:pPr>
            <a:r>
              <a:rPr lang="en-US" sz="1400" dirty="0"/>
              <a:t>CONFERENCE WITH ALL APRTICIPATING STATES AND ADOs</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12</a:t>
            </a:fld>
            <a:endParaRPr lang="en-US" dirty="0"/>
          </a:p>
        </p:txBody>
      </p:sp>
    </p:spTree>
    <p:extLst>
      <p:ext uri="{BB962C8B-B14F-4D97-AF65-F5344CB8AC3E}">
        <p14:creationId xmlns:p14="http://schemas.microsoft.com/office/powerpoint/2010/main" val="18168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13</a:t>
            </a:fld>
            <a:endParaRPr lang="en-US" dirty="0"/>
          </a:p>
        </p:txBody>
      </p:sp>
    </p:spTree>
    <p:extLst>
      <p:ext uri="{BB962C8B-B14F-4D97-AF65-F5344CB8AC3E}">
        <p14:creationId xmlns:p14="http://schemas.microsoft.com/office/powerpoint/2010/main" val="253499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indent="-1718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14</a:t>
            </a:fld>
            <a:endParaRPr lang="en-US" dirty="0"/>
          </a:p>
        </p:txBody>
      </p:sp>
    </p:spTree>
    <p:extLst>
      <p:ext uri="{BB962C8B-B14F-4D97-AF65-F5344CB8AC3E}">
        <p14:creationId xmlns:p14="http://schemas.microsoft.com/office/powerpoint/2010/main" val="35588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400" dirty="0">
                <a:solidFill>
                  <a:srgbClr val="000000"/>
                </a:solidFill>
              </a:rPr>
              <a:t>In Presentation 101, they teach do not show exhibits like this because the audience cannot read them.  So in the interests of time, I will just say the next few slides are a copy of MOA.  You can read then at your leisure in SBGP AC</a:t>
            </a:r>
          </a:p>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15</a:t>
            </a:fld>
            <a:endParaRPr lang="en-US" dirty="0"/>
          </a:p>
        </p:txBody>
      </p:sp>
    </p:spTree>
    <p:extLst>
      <p:ext uri="{BB962C8B-B14F-4D97-AF65-F5344CB8AC3E}">
        <p14:creationId xmlns:p14="http://schemas.microsoft.com/office/powerpoint/2010/main" val="172009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16</a:t>
            </a:fld>
            <a:endParaRPr lang="en-US" dirty="0"/>
          </a:p>
        </p:txBody>
      </p:sp>
    </p:spTree>
    <p:extLst>
      <p:ext uri="{BB962C8B-B14F-4D97-AF65-F5344CB8AC3E}">
        <p14:creationId xmlns:p14="http://schemas.microsoft.com/office/powerpoint/2010/main" val="2805084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17</a:t>
            </a:fld>
            <a:endParaRPr lang="en-US" dirty="0"/>
          </a:p>
        </p:txBody>
      </p:sp>
    </p:spTree>
    <p:extLst>
      <p:ext uri="{BB962C8B-B14F-4D97-AF65-F5344CB8AC3E}">
        <p14:creationId xmlns:p14="http://schemas.microsoft.com/office/powerpoint/2010/main" val="627074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18</a:t>
            </a:fld>
            <a:endParaRPr lang="en-US" dirty="0"/>
          </a:p>
        </p:txBody>
      </p:sp>
    </p:spTree>
    <p:extLst>
      <p:ext uri="{BB962C8B-B14F-4D97-AF65-F5344CB8AC3E}">
        <p14:creationId xmlns:p14="http://schemas.microsoft.com/office/powerpoint/2010/main" val="48843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solidFill>
                  <a:srgbClr val="000000"/>
                </a:solidFill>
              </a:rPr>
              <a:t>AIP allows for reimbursement with entitlement funds for eligible work.  </a:t>
            </a:r>
          </a:p>
          <a:p>
            <a:pPr lvl="0"/>
            <a:endParaRPr lang="en-US" sz="1400" dirty="0">
              <a:solidFill>
                <a:srgbClr val="000000"/>
              </a:solidFill>
            </a:endParaRPr>
          </a:p>
          <a:p>
            <a:pPr lvl="0"/>
            <a:r>
              <a:rPr lang="en-US" sz="1400" b="1" dirty="0">
                <a:solidFill>
                  <a:srgbClr val="000000"/>
                </a:solidFill>
              </a:rPr>
              <a:t>Period of Performance.  </a:t>
            </a:r>
            <a:r>
              <a:rPr lang="en-US" sz="1400" dirty="0">
                <a:solidFill>
                  <a:srgbClr val="000000"/>
                </a:solidFill>
              </a:rPr>
              <a:t>The period of performance begins on the date the State formally accepts this agreement. Unless explicitly stated otherwise in an amendment from the FAA, the end date of the project period of performance is 4 years (1,460 calendar days) from the date of formal grant acceptance by the State.</a:t>
            </a:r>
          </a:p>
          <a:p>
            <a:pPr lvl="0"/>
            <a:endParaRPr lang="en-US" sz="1400" dirty="0">
              <a:solidFill>
                <a:srgbClr val="000000"/>
              </a:solidFill>
            </a:endParaRPr>
          </a:p>
          <a:p>
            <a:pPr lvl="0"/>
            <a:r>
              <a:rPr lang="en-US" sz="1400" dirty="0">
                <a:solidFill>
                  <a:srgbClr val="000000"/>
                </a:solidFill>
              </a:rPr>
              <a:t>Grants Oversight and New Efficiency ACT requires agencies such as FAA to report on grants open more than two years after the PoP</a:t>
            </a:r>
          </a:p>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19</a:t>
            </a:fld>
            <a:endParaRPr lang="en-US" dirty="0"/>
          </a:p>
        </p:txBody>
      </p:sp>
    </p:spTree>
    <p:extLst>
      <p:ext uri="{BB962C8B-B14F-4D97-AF65-F5344CB8AC3E}">
        <p14:creationId xmlns:p14="http://schemas.microsoft.com/office/powerpoint/2010/main" val="273163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407" indent="-286407">
              <a:lnSpc>
                <a:spcPct val="200000"/>
              </a:lnSpc>
              <a:buFont typeface="Arial" panose="020B0604020202020204" pitchFamily="34" charset="0"/>
              <a:buChar char="•"/>
            </a:pPr>
            <a:r>
              <a:rPr lang="en-US" sz="1400" dirty="0"/>
              <a:t>The objective of this presentation is to provide information on the state block grant program and what things have taken place in an effort to expend funds in a more timely manner.</a:t>
            </a:r>
          </a:p>
          <a:p>
            <a:pPr marL="286407" indent="-286407">
              <a:lnSpc>
                <a:spcPct val="200000"/>
              </a:lnSpc>
              <a:buFont typeface="Arial" panose="020B0604020202020204" pitchFamily="34" charset="0"/>
              <a:buChar char="•"/>
            </a:pPr>
            <a:endParaRPr lang="en-US" sz="1400" dirty="0"/>
          </a:p>
          <a:p>
            <a:pPr marL="286407" indent="-286407">
              <a:lnSpc>
                <a:spcPct val="200000"/>
              </a:lnSpc>
              <a:buFont typeface="Arial" panose="020B0604020202020204" pitchFamily="34" charset="0"/>
              <a:buChar char="•"/>
            </a:pPr>
            <a:r>
              <a:rPr lang="en-US" sz="1400" dirty="0"/>
              <a:t>Briefly walkthrough new guidance</a:t>
            </a:r>
          </a:p>
          <a:p>
            <a:pPr marL="286407" indent="-286407">
              <a:lnSpc>
                <a:spcPct val="200000"/>
              </a:lnSpc>
              <a:buFont typeface="Arial" panose="020B0604020202020204" pitchFamily="34" charset="0"/>
              <a:buChar char="•"/>
            </a:pPr>
            <a:endParaRPr lang="en-US" sz="1400" dirty="0"/>
          </a:p>
          <a:p>
            <a:pPr marL="286407" indent="-286407">
              <a:lnSpc>
                <a:spcPct val="200000"/>
              </a:lnSpc>
              <a:buFont typeface="Arial" panose="020B0604020202020204" pitchFamily="34" charset="0"/>
              <a:buChar char="•"/>
            </a:pPr>
            <a:r>
              <a:rPr lang="en-US" sz="1400" dirty="0"/>
              <a:t>Discuss some next steps in making this program a more successful one.</a:t>
            </a:r>
          </a:p>
          <a:p>
            <a:pPr marL="171844" indent="-171844">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2</a:t>
            </a:fld>
            <a:endParaRPr lang="en-US" dirty="0"/>
          </a:p>
        </p:txBody>
      </p:sp>
    </p:spTree>
    <p:extLst>
      <p:ext uri="{BB962C8B-B14F-4D97-AF65-F5344CB8AC3E}">
        <p14:creationId xmlns:p14="http://schemas.microsoft.com/office/powerpoint/2010/main" val="170338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400" dirty="0">
                <a:solidFill>
                  <a:srgbClr val="000000"/>
                </a:solidFill>
              </a:rPr>
              <a:t>Before taking questions, I would like to end with a quote which says “DO THE BEST YOU CAN UNTIL YOU KNOW BETTER.  THEN WHEN YOU KNOW BETTER, YOU DO BETTER.”</a:t>
            </a:r>
          </a:p>
          <a:p>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20</a:t>
            </a:fld>
            <a:endParaRPr lang="en-US" dirty="0"/>
          </a:p>
        </p:txBody>
      </p:sp>
    </p:spTree>
    <p:extLst>
      <p:ext uri="{BB962C8B-B14F-4D97-AF65-F5344CB8AC3E}">
        <p14:creationId xmlns:p14="http://schemas.microsoft.com/office/powerpoint/2010/main" val="402331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lnSpc>
                <a:spcPct val="200000"/>
              </a:lnSpc>
              <a:buFont typeface="Arial" panose="020B0604020202020204" pitchFamily="34" charset="0"/>
              <a:buChar char="•"/>
            </a:pPr>
            <a:r>
              <a:rPr lang="en-US" sz="1400" dirty="0">
                <a:solidFill>
                  <a:srgbClr val="000000"/>
                </a:solidFill>
              </a:rPr>
              <a:t>There are currently 10 states in the FAA State Block Grant Program. </a:t>
            </a:r>
          </a:p>
          <a:p>
            <a:pPr marL="172239" indent="-172239">
              <a:lnSpc>
                <a:spcPct val="200000"/>
              </a:lnSpc>
              <a:buFont typeface="Arial" panose="020B0604020202020204" pitchFamily="34" charset="0"/>
              <a:buChar char="•"/>
            </a:pPr>
            <a:endParaRPr lang="en-US" sz="1400" dirty="0">
              <a:solidFill>
                <a:srgbClr val="000000"/>
              </a:solidFill>
            </a:endParaRPr>
          </a:p>
          <a:p>
            <a:pPr marL="172239" indent="-172239">
              <a:lnSpc>
                <a:spcPct val="200000"/>
              </a:lnSpc>
              <a:buFont typeface="Arial" panose="020B0604020202020204" pitchFamily="34" charset="0"/>
              <a:buChar char="•"/>
            </a:pPr>
            <a:r>
              <a:rPr lang="en-US" sz="1400" dirty="0">
                <a:solidFill>
                  <a:srgbClr val="000000"/>
                </a:solidFill>
              </a:rPr>
              <a:t>There is an expectation that there will be additional states to join the program.</a:t>
            </a:r>
          </a:p>
          <a:p>
            <a:pPr marL="172239" indent="-172239">
              <a:lnSpc>
                <a:spcPct val="200000"/>
              </a:lnSpc>
              <a:buFont typeface="Arial" panose="020B0604020202020204" pitchFamily="34" charset="0"/>
              <a:buChar char="•"/>
            </a:pPr>
            <a:endParaRPr lang="en-US" sz="1400" dirty="0">
              <a:solidFill>
                <a:srgbClr val="000000"/>
              </a:solidFill>
            </a:endParaRPr>
          </a:p>
          <a:p>
            <a:pPr marL="172239" indent="-172239">
              <a:lnSpc>
                <a:spcPct val="200000"/>
              </a:lnSpc>
              <a:buFont typeface="Arial" panose="020B0604020202020204" pitchFamily="34" charset="0"/>
              <a:buChar char="•"/>
            </a:pPr>
            <a:r>
              <a:rPr lang="en-US" sz="1400" dirty="0">
                <a:solidFill>
                  <a:srgbClr val="000000"/>
                </a:solidFill>
              </a:rPr>
              <a:t>It’s not yet clear, which states are more or less likely to seek admission.</a:t>
            </a:r>
          </a:p>
          <a:p>
            <a:pPr marL="171844" indent="-1718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3</a:t>
            </a:fld>
            <a:endParaRPr lang="en-US" dirty="0"/>
          </a:p>
        </p:txBody>
      </p:sp>
    </p:spTree>
    <p:extLst>
      <p:ext uri="{BB962C8B-B14F-4D97-AF65-F5344CB8AC3E}">
        <p14:creationId xmlns:p14="http://schemas.microsoft.com/office/powerpoint/2010/main" val="18763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indent="-171844">
              <a:lnSpc>
                <a:spcPct val="200000"/>
              </a:lnSpc>
              <a:buFont typeface="Arial" panose="020B0604020202020204" pitchFamily="34" charset="0"/>
              <a:buChar char="•"/>
            </a:pPr>
            <a:r>
              <a:rPr lang="en-US" sz="1400" dirty="0"/>
              <a:t>There are currently 10 states in the FAA State Block Grant Program. </a:t>
            </a:r>
          </a:p>
          <a:p>
            <a:pPr marL="171844" indent="-171844">
              <a:lnSpc>
                <a:spcPct val="200000"/>
              </a:lnSpc>
              <a:buFont typeface="Arial" panose="020B0604020202020204" pitchFamily="34" charset="0"/>
              <a:buChar char="•"/>
            </a:pPr>
            <a:r>
              <a:rPr lang="en-US" sz="1400" dirty="0"/>
              <a:t>There is an expectation that there will be additional states to join the program.</a:t>
            </a:r>
          </a:p>
          <a:p>
            <a:pPr marL="171844" indent="-171844">
              <a:lnSpc>
                <a:spcPct val="200000"/>
              </a:lnSpc>
              <a:buFont typeface="Arial" panose="020B0604020202020204" pitchFamily="34" charset="0"/>
              <a:buChar char="•"/>
            </a:pPr>
            <a:r>
              <a:rPr lang="en-US" sz="1400" dirty="0"/>
              <a:t>It’s not yet clear, which states are more or less likely to seek admission.</a:t>
            </a:r>
          </a:p>
          <a:p>
            <a:pPr marL="171844" indent="-171844">
              <a:lnSpc>
                <a:spcPct val="200000"/>
              </a:lnSpc>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4</a:t>
            </a:fld>
            <a:endParaRPr lang="en-US" dirty="0"/>
          </a:p>
        </p:txBody>
      </p:sp>
    </p:spTree>
    <p:extLst>
      <p:ext uri="{BB962C8B-B14F-4D97-AF65-F5344CB8AC3E}">
        <p14:creationId xmlns:p14="http://schemas.microsoft.com/office/powerpoint/2010/main" val="351584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57225"/>
            <a:ext cx="4651375" cy="3487738"/>
          </a:xfrm>
        </p:spPr>
      </p:sp>
      <p:sp>
        <p:nvSpPr>
          <p:cNvPr id="3" name="Notes Placeholder 2"/>
          <p:cNvSpPr>
            <a:spLocks noGrp="1"/>
          </p:cNvSpPr>
          <p:nvPr>
            <p:ph type="body" idx="1"/>
          </p:nvPr>
        </p:nvSpPr>
        <p:spPr>
          <a:xfrm>
            <a:off x="935250" y="4182270"/>
            <a:ext cx="5139898" cy="4797727"/>
          </a:xfrm>
        </p:spPr>
        <p:txBody>
          <a:bodyPr/>
          <a:lstStyle/>
          <a:p>
            <a:pPr marL="172239" indent="-172239">
              <a:lnSpc>
                <a:spcPct val="200000"/>
              </a:lnSpc>
              <a:buFont typeface="Arial" panose="020B0604020202020204" pitchFamily="34" charset="0"/>
              <a:buChar char="•"/>
            </a:pPr>
            <a:r>
              <a:rPr lang="en-US" sz="1400" dirty="0">
                <a:solidFill>
                  <a:srgbClr val="000000"/>
                </a:solidFill>
              </a:rPr>
              <a:t>States that participate in the State Block Grant Program (SBGP) assume responsibility for administering Airport Improvement Program (AIP) grants at airports classified as "other than primary" airports — that is, nonprimary commercial service, reliever, and general aviation airports. Each State is responsible for determining which locations will receive funds for ongoing project administration.</a:t>
            </a:r>
          </a:p>
          <a:p>
            <a:pPr marL="172239" indent="-172239">
              <a:lnSpc>
                <a:spcPct val="200000"/>
              </a:lnSpc>
              <a:buFont typeface="Arial" panose="020B0604020202020204" pitchFamily="34" charset="0"/>
              <a:buChar char="•"/>
            </a:pPr>
            <a:r>
              <a:rPr lang="en-US" sz="1400" dirty="0">
                <a:solidFill>
                  <a:srgbClr val="000000"/>
                </a:solidFill>
              </a:rPr>
              <a:t>FAA began this program in 1989 with three States: Illinois, Missouri, and North Carolina. Future legislation authorized up to 10 States to participate. Title 49 United States Code Section 47128 (PDF) contains program requirements.</a:t>
            </a:r>
          </a:p>
          <a:p>
            <a:pPr marL="172239" indent="-172239">
              <a:buFont typeface="Arial" panose="020B0604020202020204" pitchFamily="34" charset="0"/>
              <a:buChar cha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5</a:t>
            </a:fld>
            <a:endParaRPr lang="en-US" dirty="0"/>
          </a:p>
        </p:txBody>
      </p:sp>
    </p:spTree>
    <p:extLst>
      <p:ext uri="{BB962C8B-B14F-4D97-AF65-F5344CB8AC3E}">
        <p14:creationId xmlns:p14="http://schemas.microsoft.com/office/powerpoint/2010/main" val="138950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400" dirty="0">
                <a:solidFill>
                  <a:srgbClr val="000000"/>
                </a:solidFill>
              </a:rPr>
              <a:t>NASEO served as the mouthpiece for the state in the review process.</a:t>
            </a:r>
          </a:p>
          <a:p>
            <a:pPr lvl="0">
              <a:lnSpc>
                <a:spcPct val="200000"/>
              </a:lnSpc>
            </a:pPr>
            <a:r>
              <a:rPr lang="en-US" sz="1400" dirty="0">
                <a:solidFill>
                  <a:srgbClr val="000000"/>
                </a:solidFill>
              </a:rPr>
              <a:t>NASEO and the state directors communicate regularly so it only made sense for all comments to be funneled through as one voice.</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6</a:t>
            </a:fld>
            <a:endParaRPr lang="en-US" dirty="0"/>
          </a:p>
        </p:txBody>
      </p:sp>
    </p:spTree>
    <p:extLst>
      <p:ext uri="{BB962C8B-B14F-4D97-AF65-F5344CB8AC3E}">
        <p14:creationId xmlns:p14="http://schemas.microsoft.com/office/powerpoint/2010/main" val="6570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200000"/>
              </a:lnSpc>
            </a:pPr>
            <a:r>
              <a:rPr lang="en-US" sz="1400" dirty="0">
                <a:solidFill>
                  <a:srgbClr val="000000"/>
                </a:solidFill>
              </a:rPr>
              <a:t>This AC provides guidance for application to and implementation of the State Block Grant Program (SBGP). It is intended for states and airport sponsors who participate, or plan to participate, in the SBGP. </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7</a:t>
            </a:fld>
            <a:endParaRPr lang="en-US" dirty="0"/>
          </a:p>
        </p:txBody>
      </p:sp>
    </p:spTree>
    <p:extLst>
      <p:ext uri="{BB962C8B-B14F-4D97-AF65-F5344CB8AC3E}">
        <p14:creationId xmlns:p14="http://schemas.microsoft.com/office/powerpoint/2010/main" val="134073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252" y="4416108"/>
            <a:ext cx="5139898" cy="4221900"/>
          </a:xfrm>
        </p:spPr>
        <p:txBody>
          <a:bodyPr/>
          <a:lstStyle/>
          <a:p>
            <a:pPr marL="172239" indent="-172239">
              <a:buFont typeface="Arial" panose="020B0604020202020204" pitchFamily="34" charset="0"/>
              <a:buChar char="•"/>
            </a:pPr>
            <a:r>
              <a:rPr lang="en-US" b="1" dirty="0">
                <a:solidFill>
                  <a:srgbClr val="000000"/>
                </a:solidFill>
              </a:rPr>
              <a:t>1</a:t>
            </a:r>
            <a:r>
              <a:rPr lang="en-US" sz="1400" b="1" dirty="0">
                <a:solidFill>
                  <a:srgbClr val="000000"/>
                </a:solidFill>
              </a:rPr>
              <a:t>.  Is your SBGP currently in compliance with this program requirement?</a:t>
            </a:r>
          </a:p>
          <a:p>
            <a:pPr marL="172239" indent="-172239">
              <a:buFont typeface="Arial" panose="020B0604020202020204" pitchFamily="34" charset="0"/>
              <a:buChar char="•"/>
            </a:pPr>
            <a:r>
              <a:rPr lang="en-US" sz="1400" dirty="0">
                <a:solidFill>
                  <a:srgbClr val="000000"/>
                </a:solidFill>
              </a:rPr>
              <a:t>2.  Is there any reason that the state is unable to comply with the program requirement? If so, please explain.  </a:t>
            </a:r>
          </a:p>
          <a:p>
            <a:pPr marL="172239" indent="-172239">
              <a:buFont typeface="Arial" panose="020B0604020202020204" pitchFamily="34" charset="0"/>
              <a:buChar char="•"/>
            </a:pPr>
            <a:r>
              <a:rPr lang="en-US" sz="1400" dirty="0">
                <a:solidFill>
                  <a:srgbClr val="000000"/>
                </a:solidFill>
              </a:rPr>
              <a:t>3.  If the SBGP does not currently comply with the program requirement, what will it take to bring the state into compliance?</a:t>
            </a:r>
          </a:p>
          <a:p>
            <a:pPr marL="172239" indent="-172239">
              <a:buFont typeface="Arial" panose="020B0604020202020204" pitchFamily="34" charset="0"/>
              <a:buChar char="•"/>
            </a:pPr>
            <a:r>
              <a:rPr lang="en-US" sz="1400" b="1" dirty="0">
                <a:solidFill>
                  <a:srgbClr val="000000"/>
                </a:solidFill>
              </a:rPr>
              <a:t>4.  Is there sufficient staff to implement this program requirement?  </a:t>
            </a:r>
          </a:p>
          <a:p>
            <a:pPr marL="172239" indent="-172239">
              <a:buFont typeface="Arial" panose="020B0604020202020204" pitchFamily="34" charset="0"/>
              <a:buChar char="•"/>
            </a:pPr>
            <a:r>
              <a:rPr lang="en-US" sz="1400" b="1" dirty="0">
                <a:solidFill>
                  <a:srgbClr val="000000"/>
                </a:solidFill>
              </a:rPr>
              <a:t>5.  Will additional resources will be necessary to comply with the guidance?</a:t>
            </a:r>
          </a:p>
          <a:p>
            <a:pPr marL="172239" indent="-172239">
              <a:buFont typeface="Arial" panose="020B0604020202020204" pitchFamily="34" charset="0"/>
              <a:buChar char="•"/>
            </a:pPr>
            <a:r>
              <a:rPr lang="en-US" sz="1400" dirty="0">
                <a:solidFill>
                  <a:srgbClr val="000000"/>
                </a:solidFill>
              </a:rPr>
              <a:t>6.  What measures will the state implement to bring this program requirement into compliance with the AC?</a:t>
            </a:r>
          </a:p>
          <a:p>
            <a:pPr marL="172239" indent="-172239">
              <a:buFont typeface="Arial" panose="020B0604020202020204" pitchFamily="34" charset="0"/>
              <a:buChar char="•"/>
            </a:pPr>
            <a:r>
              <a:rPr lang="en-US" sz="1400" b="1" dirty="0">
                <a:solidFill>
                  <a:srgbClr val="000000"/>
                </a:solidFill>
              </a:rPr>
              <a:t>7.  How long will it take the state to input measures bring the program into compliance with this program requirement? </a:t>
            </a:r>
          </a:p>
          <a:p>
            <a:pPr marL="172239" indent="-172239">
              <a:buFont typeface="Arial" panose="020B0604020202020204" pitchFamily="34" charset="0"/>
              <a:buChar char="•"/>
            </a:pPr>
            <a:r>
              <a:rPr lang="en-US" sz="1400" b="1" dirty="0">
                <a:solidFill>
                  <a:srgbClr val="000000"/>
                </a:solidFill>
              </a:rPr>
              <a:t>8.  Are there any other challenges to implementing the program requirements?</a:t>
            </a:r>
          </a:p>
          <a:p>
            <a:pPr marL="171844" indent="-1718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8</a:t>
            </a:fld>
            <a:endParaRPr lang="en-US" dirty="0"/>
          </a:p>
        </p:txBody>
      </p:sp>
    </p:spTree>
    <p:extLst>
      <p:ext uri="{BB962C8B-B14F-4D97-AF65-F5344CB8AC3E}">
        <p14:creationId xmlns:p14="http://schemas.microsoft.com/office/powerpoint/2010/main" val="259239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lnSpc>
                <a:spcPct val="200000"/>
              </a:lnSpc>
              <a:buFont typeface="Arial" panose="020B0604020202020204" pitchFamily="34" charset="0"/>
              <a:buChar char="•"/>
            </a:pPr>
            <a:r>
              <a:rPr lang="en-US" sz="1400" dirty="0">
                <a:solidFill>
                  <a:srgbClr val="000000"/>
                </a:solidFill>
              </a:rPr>
              <a:t>One of the primary goals of the revised guidance is to get every participating state and ADO on the same page.  The memorandum of Agreements which I will get to next was a have everyone signing from the same MOA.  However many states have different laws, policies and procedures.  Each was given an opportunity to send in items for consideration and included in MOA.  </a:t>
            </a:r>
          </a:p>
        </p:txBody>
      </p:sp>
      <p:sp>
        <p:nvSpPr>
          <p:cNvPr id="4" name="Slide Number Placeholder 3"/>
          <p:cNvSpPr>
            <a:spLocks noGrp="1"/>
          </p:cNvSpPr>
          <p:nvPr>
            <p:ph type="sldNum" sz="quarter" idx="10"/>
          </p:nvPr>
        </p:nvSpPr>
        <p:spPr/>
        <p:txBody>
          <a:bodyPr/>
          <a:lstStyle/>
          <a:p>
            <a:pPr>
              <a:defRPr/>
            </a:pPr>
            <a:fld id="{737FC107-1B92-4C23-BCAF-AD9CCF95497B}" type="slidenum">
              <a:rPr lang="en-US" smtClean="0"/>
              <a:pPr>
                <a:defRPr/>
              </a:pPr>
              <a:t>9</a:t>
            </a:fld>
            <a:endParaRPr lang="en-US" dirty="0"/>
          </a:p>
        </p:txBody>
      </p:sp>
    </p:spTree>
    <p:extLst>
      <p:ext uri="{BB962C8B-B14F-4D97-AF65-F5344CB8AC3E}">
        <p14:creationId xmlns:p14="http://schemas.microsoft.com/office/powerpoint/2010/main" val="1189226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ound Same Side Corner Rectangle 3"/>
          <p:cNvSpPr/>
          <p:nvPr userDrawn="1"/>
        </p:nvSpPr>
        <p:spPr bwMode="auto">
          <a:xfrm>
            <a:off x="0" y="6218238"/>
            <a:ext cx="9144000" cy="639762"/>
          </a:xfrm>
          <a:prstGeom prst="round2SameRect">
            <a:avLst>
              <a:gd name="adj1" fmla="val 22789"/>
              <a:gd name="adj2" fmla="val 0"/>
            </a:avLst>
          </a:prstGeom>
          <a:solidFill>
            <a:srgbClr val="002060"/>
          </a:solidFill>
          <a:ln>
            <a:noFill/>
          </a:ln>
          <a:effectLst/>
        </p:spPr>
        <p:txBody>
          <a:bodyPr>
            <a:spAutoFit/>
          </a:bodyPr>
          <a:lstStyle/>
          <a:p>
            <a:pPr>
              <a:spcBef>
                <a:spcPct val="50000"/>
              </a:spcBef>
              <a:buFontTx/>
              <a:buChar char="•"/>
              <a:defRPr/>
            </a:pPr>
            <a:endParaRPr lang="en-US" dirty="0">
              <a:cs typeface="+mn-cs"/>
            </a:endParaRPr>
          </a:p>
        </p:txBody>
      </p:sp>
      <p:grpSp>
        <p:nvGrpSpPr>
          <p:cNvPr id="5" name="Group 25"/>
          <p:cNvGrpSpPr>
            <a:grpSpLocks/>
          </p:cNvGrpSpPr>
          <p:nvPr userDrawn="1"/>
        </p:nvGrpSpPr>
        <p:grpSpPr bwMode="auto">
          <a:xfrm>
            <a:off x="5708650" y="6124575"/>
            <a:ext cx="2047875" cy="661988"/>
            <a:chOff x="3596" y="3858"/>
            <a:chExt cx="1290" cy="417"/>
          </a:xfrm>
        </p:grpSpPr>
        <p:pic>
          <p:nvPicPr>
            <p:cNvPr id="6" name="Picture 26" descr="NEW FAA LOGO"/>
            <p:cNvPicPr>
              <a:picLocks noChangeAspect="1" noChangeArrowheads="1"/>
            </p:cNvPicPr>
            <p:nvPr userDrawn="1"/>
          </p:nvPicPr>
          <p:blipFill>
            <a:blip r:embed="rId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chemeClr val="bg1"/>
                  </a:solidFill>
                  <a:cs typeface="+mn-cs"/>
                </a:rPr>
                <a:t>Federal Aviation</a:t>
              </a:r>
            </a:p>
            <a:p>
              <a:pPr eaLnBrk="1" hangingPunct="1">
                <a:lnSpc>
                  <a:spcPct val="85000"/>
                </a:lnSpc>
                <a:defRPr/>
              </a:pPr>
              <a:r>
                <a:rPr lang="en-US" sz="1200" b="1" dirty="0" smtClean="0">
                  <a:solidFill>
                    <a:schemeClr val="bg1"/>
                  </a:solidFill>
                  <a:cs typeface="+mn-cs"/>
                </a:rPr>
                <a:t>Administration</a:t>
              </a:r>
            </a:p>
          </p:txBody>
        </p:sp>
      </p:grpSp>
      <p:sp>
        <p:nvSpPr>
          <p:cNvPr id="8" name="Text Box 29"/>
          <p:cNvSpPr txBox="1">
            <a:spLocks noChangeArrowheads="1"/>
          </p:cNvSpPr>
          <p:nvPr userDrawn="1"/>
        </p:nvSpPr>
        <p:spPr bwMode="auto">
          <a:xfrm>
            <a:off x="449263" y="6291263"/>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spcBef>
                <a:spcPct val="50000"/>
              </a:spcBef>
              <a:buChar char="•"/>
              <a:defRPr sz="2400">
                <a:solidFill>
                  <a:schemeClr val="tx1"/>
                </a:solidFill>
                <a:latin typeface="Arial" charset="0"/>
              </a:defRPr>
            </a:lvl3pPr>
            <a:lvl4pPr marL="1600200" indent="-228600" eaLnBrk="0" hangingPunct="0">
              <a:spcBef>
                <a:spcPct val="50000"/>
              </a:spcBef>
              <a:buChar char="•"/>
              <a:defRPr sz="2400">
                <a:solidFill>
                  <a:schemeClr val="tx1"/>
                </a:solidFill>
                <a:latin typeface="Arial" charset="0"/>
              </a:defRPr>
            </a:lvl4pPr>
            <a:lvl5pPr marL="2057400" indent="-228600" eaLnBrk="0" hangingPunct="0">
              <a:spcBef>
                <a:spcPct val="50000"/>
              </a:spcBef>
              <a:buChar char="•"/>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baseline="0" dirty="0" smtClean="0">
                <a:solidFill>
                  <a:srgbClr val="C0C0C0"/>
                </a:solidFill>
              </a:rPr>
              <a:t>2018 TN Airports Conference – State Block Grant Program</a:t>
            </a:r>
            <a:endParaRPr lang="en-US" sz="1200" dirty="0" smtClean="0">
              <a:solidFill>
                <a:srgbClr val="C0C0C0"/>
              </a:solidFill>
            </a:endParaRPr>
          </a:p>
        </p:txBody>
      </p:sp>
      <p:sp>
        <p:nvSpPr>
          <p:cNvPr id="9" name="Text Box 30"/>
          <p:cNvSpPr txBox="1">
            <a:spLocks noChangeArrowheads="1"/>
          </p:cNvSpPr>
          <p:nvPr userDrawn="1"/>
        </p:nvSpPr>
        <p:spPr bwMode="auto">
          <a:xfrm>
            <a:off x="441325" y="6470650"/>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dirty="0" smtClean="0">
                <a:solidFill>
                  <a:srgbClr val="C0C0C0"/>
                </a:solidFill>
                <a:cs typeface="+mn-cs"/>
              </a:rPr>
              <a:t>April</a:t>
            </a:r>
            <a:r>
              <a:rPr lang="en-US" sz="1200" baseline="0" dirty="0" smtClean="0">
                <a:solidFill>
                  <a:srgbClr val="C0C0C0"/>
                </a:solidFill>
                <a:cs typeface="+mn-cs"/>
              </a:rPr>
              <a:t> 20, 2018</a:t>
            </a:r>
            <a:endParaRPr lang="en-US" sz="1200" dirty="0" smtClean="0">
              <a:solidFill>
                <a:srgbClr val="C0C0C0"/>
              </a:solidFill>
              <a:cs typeface="+mn-cs"/>
            </a:endParaRPr>
          </a:p>
        </p:txBody>
      </p:sp>
      <p:sp>
        <p:nvSpPr>
          <p:cNvPr id="10"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F730DCB9-DB39-4DDC-9859-3B906ED74D9B}"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628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Text Box 1051"/>
          <p:cNvSpPr txBox="1">
            <a:spLocks noChangeArrowheads="1"/>
          </p:cNvSpPr>
          <p:nvPr userDrawn="1"/>
        </p:nvSpPr>
        <p:spPr bwMode="auto">
          <a:xfrm>
            <a:off x="271463" y="3929063"/>
            <a:ext cx="49101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1600" dirty="0" smtClean="0">
                <a:solidFill>
                  <a:srgbClr val="1D2F68"/>
                </a:solidFill>
              </a:rPr>
              <a:t>30</a:t>
            </a:r>
            <a:r>
              <a:rPr lang="en-US" altLang="en-US" sz="1600" baseline="30000" dirty="0" smtClean="0">
                <a:solidFill>
                  <a:srgbClr val="1D2F68"/>
                </a:solidFill>
              </a:rPr>
              <a:t>th</a:t>
            </a:r>
            <a:r>
              <a:rPr lang="en-US" altLang="en-US" sz="1600" baseline="0" dirty="0" smtClean="0">
                <a:solidFill>
                  <a:srgbClr val="1D2F68"/>
                </a:solidFill>
              </a:rPr>
              <a:t> Annual Tennessee</a:t>
            </a:r>
            <a:r>
              <a:rPr lang="en-US" altLang="en-US" sz="1600" dirty="0" smtClean="0">
                <a:solidFill>
                  <a:srgbClr val="1D2F68"/>
                </a:solidFill>
              </a:rPr>
              <a:t> Airports Conference</a:t>
            </a:r>
            <a:endParaRPr lang="en-US" altLang="en-US" sz="1600" baseline="0" dirty="0" smtClean="0">
              <a:solidFill>
                <a:srgbClr val="1D2F68"/>
              </a:solidFill>
            </a:endParaRPr>
          </a:p>
          <a:p>
            <a:pPr eaLnBrk="1" hangingPunct="1">
              <a:defRPr/>
            </a:pPr>
            <a:endParaRPr lang="en-US" altLang="en-US" sz="1600" dirty="0" smtClean="0">
              <a:solidFill>
                <a:srgbClr val="1D2F68"/>
              </a:solidFill>
            </a:endParaRPr>
          </a:p>
          <a:p>
            <a:pPr eaLnBrk="1" hangingPunct="1">
              <a:defRPr/>
            </a:pPr>
            <a:r>
              <a:rPr lang="en-US" altLang="en-US" sz="1600" dirty="0" smtClean="0">
                <a:solidFill>
                  <a:srgbClr val="1D2F68"/>
                </a:solidFill>
              </a:rPr>
              <a:t>By: Phillip</a:t>
            </a:r>
            <a:r>
              <a:rPr lang="en-US" altLang="en-US" sz="1600" baseline="0" dirty="0" smtClean="0">
                <a:solidFill>
                  <a:srgbClr val="1D2F68"/>
                </a:solidFill>
              </a:rPr>
              <a:t> J. Braden, FAA, Memphis ADO</a:t>
            </a:r>
          </a:p>
          <a:p>
            <a:pPr eaLnBrk="1" hangingPunct="1">
              <a:defRPr/>
            </a:pPr>
            <a:r>
              <a:rPr lang="en-US" altLang="en-US" sz="1600" baseline="0" dirty="0" smtClean="0">
                <a:solidFill>
                  <a:srgbClr val="1D2F68"/>
                </a:solidFill>
              </a:rPr>
              <a:t>      Michelle Frazier, TN Division of Aeronautics</a:t>
            </a:r>
            <a:endParaRPr lang="en-US" altLang="en-US" sz="1600" dirty="0" smtClean="0">
              <a:solidFill>
                <a:srgbClr val="1D2F68"/>
              </a:solidFill>
            </a:endParaRPr>
          </a:p>
          <a:p>
            <a:pPr eaLnBrk="1" hangingPunct="1">
              <a:defRPr/>
            </a:pPr>
            <a:endParaRPr lang="en-US" altLang="en-US" sz="1600" dirty="0" smtClean="0">
              <a:solidFill>
                <a:srgbClr val="1D2F68"/>
              </a:solidFill>
            </a:endParaRPr>
          </a:p>
          <a:p>
            <a:pPr eaLnBrk="1" hangingPunct="1">
              <a:defRPr/>
            </a:pPr>
            <a:r>
              <a:rPr lang="en-US" altLang="en-US" sz="1600" dirty="0" smtClean="0">
                <a:solidFill>
                  <a:srgbClr val="1D2F68"/>
                </a:solidFill>
              </a:rPr>
              <a:t>Date: April</a:t>
            </a:r>
            <a:r>
              <a:rPr lang="en-US" altLang="en-US" sz="1600" baseline="0" dirty="0" smtClean="0">
                <a:solidFill>
                  <a:srgbClr val="1D2F68"/>
                </a:solidFill>
              </a:rPr>
              <a:t> 20, 2018</a:t>
            </a:r>
            <a:endParaRPr lang="en-US" altLang="en-US" sz="1600" dirty="0" smtClean="0">
              <a:solidFill>
                <a:srgbClr val="1D2F68"/>
              </a:solidFill>
            </a:endParaRPr>
          </a:p>
        </p:txBody>
      </p:sp>
      <p:grpSp>
        <p:nvGrpSpPr>
          <p:cNvPr id="4" name="Group 1080"/>
          <p:cNvGrpSpPr>
            <a:grpSpLocks/>
          </p:cNvGrpSpPr>
          <p:nvPr userDrawn="1"/>
        </p:nvGrpSpPr>
        <p:grpSpPr bwMode="auto">
          <a:xfrm>
            <a:off x="5978525" y="177800"/>
            <a:ext cx="2895600" cy="909638"/>
            <a:chOff x="3700" y="171"/>
            <a:chExt cx="1824" cy="573"/>
          </a:xfrm>
        </p:grpSpPr>
        <p:pic>
          <p:nvPicPr>
            <p:cNvPr id="5"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5000"/>
                </a:lnSpc>
                <a:defRPr/>
              </a:pPr>
              <a:r>
                <a:rPr lang="en-US" altLang="en-US" sz="1800" b="1" dirty="0" smtClean="0">
                  <a:solidFill>
                    <a:schemeClr val="bg1"/>
                  </a:solidFill>
                </a:rPr>
                <a:t>Federal Aviation</a:t>
              </a:r>
            </a:p>
            <a:p>
              <a:pPr eaLnBrk="1" hangingPunct="1">
                <a:lnSpc>
                  <a:spcPct val="85000"/>
                </a:lnSpc>
                <a:defRPr/>
              </a:pPr>
              <a:r>
                <a:rPr lang="en-US" altLang="en-US" sz="1800" b="1" dirty="0" smtClean="0">
                  <a:solidFill>
                    <a:schemeClr val="bg1"/>
                  </a:solidFill>
                </a:rPr>
                <a:t>Administration</a:t>
              </a:r>
            </a:p>
          </p:txBody>
        </p:sp>
      </p:grpSp>
      <p:pic>
        <p:nvPicPr>
          <p:cNvPr id="7" name="Picture 48" descr="title_imagery_no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1026"/>
          <p:cNvSpPr>
            <a:spLocks noGrp="1" noChangeArrowheads="1"/>
          </p:cNvSpPr>
          <p:nvPr>
            <p:ph type="ctrTitle"/>
          </p:nvPr>
        </p:nvSpPr>
        <p:spPr>
          <a:xfrm>
            <a:off x="227476" y="354380"/>
            <a:ext cx="4134369" cy="1395412"/>
          </a:xfr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baseline="0"/>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14047502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B2D16AB6-26BA-4532-8660-CACF46E341DB}"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6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76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04/04/2018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336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04/04/2018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226042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116231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74876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79667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30085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411737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8A254DD7-8FA5-466D-9B4E-849FB07F380B}"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870955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74440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39522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1340427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3D829-857C-4A93-A30A-5C89F7A6963C}" type="datetimeFigureOut">
              <a:rPr lang="en-US" smtClean="0"/>
              <a:t>4/19/2018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0D7FD-09BA-44BB-8C52-4805695A8EA3}" type="slidenum">
              <a:rPr lang="en-US" smtClean="0"/>
              <a:t>‹#›</a:t>
            </a:fld>
            <a:endParaRPr lang="en-US" dirty="0"/>
          </a:p>
        </p:txBody>
      </p:sp>
    </p:spTree>
    <p:extLst>
      <p:ext uri="{BB962C8B-B14F-4D97-AF65-F5344CB8AC3E}">
        <p14:creationId xmlns:p14="http://schemas.microsoft.com/office/powerpoint/2010/main" val="475622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04/04/2018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5757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04/04/2018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889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4727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729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9944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839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A7D4A592-E38B-46B6-8A6C-6BA21C38549D}"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43010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464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387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519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303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6"/>
            <a:ext cx="57626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3D829-857C-4A93-A30A-5C89F7A6963C}" type="datetimeFigureOut">
              <a:rPr lang="en-US" smtClean="0">
                <a:solidFill>
                  <a:prstClr val="black">
                    <a:tint val="75000"/>
                  </a:prstClr>
                </a:solidFill>
              </a:rPr>
              <a:pPr/>
              <a:t>4/19/2018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948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152400" y="4038605"/>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185989" y="1219200"/>
            <a:ext cx="4772025" cy="2743200"/>
          </a:xfrm>
          <a:prstGeom prst="rect">
            <a:avLst/>
          </a:prstGeom>
        </p:spPr>
      </p:pic>
    </p:spTree>
    <p:extLst>
      <p:ext uri="{BB962C8B-B14F-4D97-AF65-F5344CB8AC3E}">
        <p14:creationId xmlns:p14="http://schemas.microsoft.com/office/powerpoint/2010/main" val="302117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3A46DD79-11D8-4995-A028-1FB44228087B}"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318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6CC13201-FE93-4EC3-9C6C-1B0D0BE425EA}"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Tree>
    <p:extLst>
      <p:ext uri="{BB962C8B-B14F-4D97-AF65-F5344CB8AC3E}">
        <p14:creationId xmlns:p14="http://schemas.microsoft.com/office/powerpoint/2010/main" val="180833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0584DEE4-74FD-41A8-A402-D1688523CBB6}"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Tree>
    <p:extLst>
      <p:ext uri="{BB962C8B-B14F-4D97-AF65-F5344CB8AC3E}">
        <p14:creationId xmlns:p14="http://schemas.microsoft.com/office/powerpoint/2010/main" val="1965645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53D3FE35-294F-46C1-A983-1596D1A3F8B2}"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4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CC2179D9-4BF8-4C71-94E3-99DDE79AE8C1}"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84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29"/>
          <p:cNvSpPr txBox="1">
            <a:spLocks noChangeArrowheads="1"/>
          </p:cNvSpPr>
          <p:nvPr userDrawn="1"/>
        </p:nvSpPr>
        <p:spPr bwMode="auto">
          <a:xfrm>
            <a:off x="8215313" y="6291263"/>
            <a:ext cx="6969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50000"/>
              </a:spcBef>
              <a:defRPr/>
            </a:pPr>
            <a:fld id="{F98690A7-770E-4BD8-9921-BA402DD3484B}" type="slidenum">
              <a:rPr lang="en-US" sz="1200" smtClean="0">
                <a:solidFill>
                  <a:srgbClr val="C0C0C0"/>
                </a:solidFill>
                <a:cs typeface="+mn-cs"/>
              </a:rPr>
              <a:pPr algn="r" eaLnBrk="1" hangingPunct="1">
                <a:spcBef>
                  <a:spcPct val="50000"/>
                </a:spcBef>
                <a:defRPr/>
              </a:pPr>
              <a:t>‹#›</a:t>
            </a:fld>
            <a:endParaRPr lang="en-US" sz="1200" dirty="0" smtClean="0">
              <a:solidFill>
                <a:srgbClr val="C0C0C0"/>
              </a:solidFill>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91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Round Same Side Corner Rectangle 13"/>
          <p:cNvSpPr/>
          <p:nvPr/>
        </p:nvSpPr>
        <p:spPr bwMode="auto">
          <a:xfrm>
            <a:off x="0" y="6218238"/>
            <a:ext cx="9144000" cy="639762"/>
          </a:xfrm>
          <a:prstGeom prst="round2SameRect">
            <a:avLst>
              <a:gd name="adj1" fmla="val 22789"/>
              <a:gd name="adj2" fmla="val 0"/>
            </a:avLst>
          </a:prstGeom>
          <a:solidFill>
            <a:srgbClr val="002060"/>
          </a:solidFill>
          <a:ln>
            <a:noFill/>
          </a:ln>
          <a:effectLst/>
        </p:spPr>
        <p:txBody>
          <a:bodyPr>
            <a:spAutoFit/>
          </a:bodyPr>
          <a:lstStyle/>
          <a:p>
            <a:pPr>
              <a:spcBef>
                <a:spcPct val="50000"/>
              </a:spcBef>
              <a:buFontTx/>
              <a:buChar char="•"/>
              <a:defRPr/>
            </a:pPr>
            <a:endParaRPr lang="en-US" dirty="0">
              <a:cs typeface="+mn-cs"/>
            </a:endParaRPr>
          </a:p>
        </p:txBody>
      </p:sp>
      <p:grpSp>
        <p:nvGrpSpPr>
          <p:cNvPr id="1029"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chemeClr val="bg1"/>
                  </a:solidFill>
                  <a:cs typeface="+mn-cs"/>
                </a:rPr>
                <a:t>Federal Aviation</a:t>
              </a:r>
            </a:p>
            <a:p>
              <a:pPr eaLnBrk="1" hangingPunct="1">
                <a:lnSpc>
                  <a:spcPct val="85000"/>
                </a:lnSpc>
                <a:defRPr/>
              </a:pPr>
              <a:r>
                <a:rPr lang="en-US" sz="1200" b="1" dirty="0" smtClean="0">
                  <a:solidFill>
                    <a:schemeClr val="bg1"/>
                  </a:solidFill>
                  <a:cs typeface="+mn-cs"/>
                </a:rPr>
                <a:t>Administration</a:t>
              </a:r>
            </a:p>
          </p:txBody>
        </p:sp>
      </p:grpSp>
      <p:sp>
        <p:nvSpPr>
          <p:cNvPr id="18" name="Text Box 29"/>
          <p:cNvSpPr txBox="1">
            <a:spLocks noChangeArrowheads="1"/>
          </p:cNvSpPr>
          <p:nvPr/>
        </p:nvSpPr>
        <p:spPr bwMode="auto">
          <a:xfrm>
            <a:off x="449263" y="6291263"/>
            <a:ext cx="47847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b="1" baseline="0" dirty="0" smtClean="0">
                <a:solidFill>
                  <a:srgbClr val="C0C0C0"/>
                </a:solidFill>
                <a:cs typeface="+mn-cs"/>
              </a:rPr>
              <a:t>2018 Airports Conference – State Block Grant Program</a:t>
            </a:r>
            <a:endParaRPr lang="en-US" sz="1200" b="1" dirty="0" smtClean="0">
              <a:solidFill>
                <a:srgbClr val="C0C0C0"/>
              </a:solidFill>
              <a:cs typeface="+mn-cs"/>
            </a:endParaRPr>
          </a:p>
          <a:p>
            <a:pPr eaLnBrk="1" hangingPunct="1">
              <a:spcBef>
                <a:spcPct val="50000"/>
              </a:spcBef>
              <a:defRPr/>
            </a:pPr>
            <a:endParaRPr lang="en-US" sz="1200" dirty="0" smtClean="0">
              <a:solidFill>
                <a:srgbClr val="C0C0C0"/>
              </a:solidFill>
              <a:cs typeface="+mn-cs"/>
            </a:endParaRPr>
          </a:p>
        </p:txBody>
      </p:sp>
      <p:sp>
        <p:nvSpPr>
          <p:cNvPr id="19" name="Text Box 30"/>
          <p:cNvSpPr txBox="1">
            <a:spLocks noChangeArrowheads="1"/>
          </p:cNvSpPr>
          <p:nvPr/>
        </p:nvSpPr>
        <p:spPr bwMode="auto">
          <a:xfrm>
            <a:off x="441325" y="6470650"/>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200" dirty="0" smtClean="0">
                <a:solidFill>
                  <a:srgbClr val="C0C0C0"/>
                </a:solidFill>
                <a:cs typeface="+mn-cs"/>
              </a:rPr>
              <a:t>April 3, 2018</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5" r:id="rId10"/>
    <p:sldLayoutId id="2147483994" r:id="rId11"/>
    <p:sldLayoutId id="2147483996" r:id="rId12"/>
  </p:sldLayoutIdLst>
  <p:hf hd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April 4, 2018</a:t>
            </a: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0D7FD-09BA-44BB-8C52-4805695A8EA3}" type="slidenum">
              <a:rPr lang="en-US" smtClean="0"/>
              <a:t>‹#›</a:t>
            </a:fld>
            <a:endParaRPr lang="en-US" dirty="0"/>
          </a:p>
        </p:txBody>
      </p:sp>
    </p:spTree>
    <p:extLst>
      <p:ext uri="{BB962C8B-B14F-4D97-AF65-F5344CB8AC3E}">
        <p14:creationId xmlns:p14="http://schemas.microsoft.com/office/powerpoint/2010/main" val="3936989803"/>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April 4, 2018</a:t>
            </a:r>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0D7FD-09BA-44BB-8C52-4805695A8E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202840"/>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usaspending.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customXml" Target="../ink/ink5.xml"/><Relationship Id="rId18" Type="http://schemas.openxmlformats.org/officeDocument/2006/relationships/image" Target="../media/image27.emf"/><Relationship Id="rId3" Type="http://schemas.openxmlformats.org/officeDocument/2006/relationships/image" Target="../media/image18.jp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24.emf"/><Relationship Id="rId17" Type="http://schemas.openxmlformats.org/officeDocument/2006/relationships/customXml" Target="../ink/ink7.xml"/><Relationship Id="rId2" Type="http://schemas.openxmlformats.org/officeDocument/2006/relationships/notesSlide" Target="../notesSlides/notesSlide13.xml"/><Relationship Id="rId16" Type="http://schemas.openxmlformats.org/officeDocument/2006/relationships/image" Target="../media/image26.emf"/><Relationship Id="rId20"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21.emf"/><Relationship Id="rId11" Type="http://schemas.openxmlformats.org/officeDocument/2006/relationships/customXml" Target="../ink/ink4.xml"/><Relationship Id="rId24" Type="http://schemas.openxmlformats.org/officeDocument/2006/relationships/image" Target="../media/image30.emf"/><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23.emf"/><Relationship Id="rId19" Type="http://schemas.openxmlformats.org/officeDocument/2006/relationships/customXml" Target="../ink/ink8.xml"/><Relationship Id="rId4" Type="http://schemas.openxmlformats.org/officeDocument/2006/relationships/image" Target="../media/image19.jpg"/><Relationship Id="rId9" Type="http://schemas.openxmlformats.org/officeDocument/2006/relationships/customXml" Target="../ink/ink3.xml"/><Relationship Id="rId14" Type="http://schemas.openxmlformats.org/officeDocument/2006/relationships/image" Target="../media/image25.emf"/><Relationship Id="rId22"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customXml" Target="../ink/ink15.xml"/><Relationship Id="rId18" Type="http://schemas.openxmlformats.org/officeDocument/2006/relationships/image" Target="../media/image55.emf"/><Relationship Id="rId26" Type="http://schemas.openxmlformats.org/officeDocument/2006/relationships/image" Target="../media/image59.emf"/><Relationship Id="rId3" Type="http://schemas.openxmlformats.org/officeDocument/2006/relationships/image" Target="../media/image21.jpg"/><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52.emf"/><Relationship Id="rId17" Type="http://schemas.openxmlformats.org/officeDocument/2006/relationships/customXml" Target="../ink/ink17.xml"/><Relationship Id="rId25" Type="http://schemas.openxmlformats.org/officeDocument/2006/relationships/customXml" Target="../ink/ink21.xml"/><Relationship Id="rId2" Type="http://schemas.openxmlformats.org/officeDocument/2006/relationships/notesSlide" Target="../notesSlides/notesSlide15.xml"/><Relationship Id="rId16" Type="http://schemas.openxmlformats.org/officeDocument/2006/relationships/image" Target="../media/image54.emf"/><Relationship Id="rId20" Type="http://schemas.openxmlformats.org/officeDocument/2006/relationships/image" Target="../media/image56.emf"/><Relationship Id="rId29" Type="http://schemas.openxmlformats.org/officeDocument/2006/relationships/customXml" Target="../ink/ink23.xml"/><Relationship Id="rId1" Type="http://schemas.openxmlformats.org/officeDocument/2006/relationships/slideLayout" Target="../slideLayouts/slideLayout6.xml"/><Relationship Id="rId6" Type="http://schemas.openxmlformats.org/officeDocument/2006/relationships/image" Target="../media/image49.emf"/><Relationship Id="rId11" Type="http://schemas.openxmlformats.org/officeDocument/2006/relationships/customXml" Target="../ink/ink14.xml"/><Relationship Id="rId24" Type="http://schemas.openxmlformats.org/officeDocument/2006/relationships/image" Target="../media/image58.emf"/><Relationship Id="rId32" Type="http://schemas.openxmlformats.org/officeDocument/2006/relationships/image" Target="../media/image62.emf"/><Relationship Id="rId5" Type="http://schemas.openxmlformats.org/officeDocument/2006/relationships/customXml" Target="../ink/ink11.xm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60.emf"/><Relationship Id="rId10" Type="http://schemas.openxmlformats.org/officeDocument/2006/relationships/image" Target="../media/image51.emf"/><Relationship Id="rId19" Type="http://schemas.openxmlformats.org/officeDocument/2006/relationships/customXml" Target="../ink/ink18.xml"/><Relationship Id="rId31" Type="http://schemas.openxmlformats.org/officeDocument/2006/relationships/customXml" Target="../ink/ink24.xml"/><Relationship Id="rId4" Type="http://schemas.openxmlformats.org/officeDocument/2006/relationships/image" Target="../media/image22.jpg"/><Relationship Id="rId9" Type="http://schemas.openxmlformats.org/officeDocument/2006/relationships/customXml" Target="../ink/ink13.xml"/><Relationship Id="rId14" Type="http://schemas.openxmlformats.org/officeDocument/2006/relationships/image" Target="../media/image53.emf"/><Relationship Id="rId22" Type="http://schemas.openxmlformats.org/officeDocument/2006/relationships/image" Target="../media/image57.emf"/><Relationship Id="rId27" Type="http://schemas.openxmlformats.org/officeDocument/2006/relationships/customXml" Target="../ink/ink22.xml"/><Relationship Id="rId30"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71.emf"/><Relationship Id="rId26" Type="http://schemas.openxmlformats.org/officeDocument/2006/relationships/image" Target="../media/image75.emf"/><Relationship Id="rId39" Type="http://schemas.openxmlformats.org/officeDocument/2006/relationships/customXml" Target="../ink/ink42.xml"/><Relationship Id="rId21" Type="http://schemas.openxmlformats.org/officeDocument/2006/relationships/customXml" Target="../ink/ink33.xml"/><Relationship Id="rId34" Type="http://schemas.openxmlformats.org/officeDocument/2006/relationships/image" Target="../media/image79.emf"/><Relationship Id="rId42" Type="http://schemas.openxmlformats.org/officeDocument/2006/relationships/image" Target="../media/image83.emf"/><Relationship Id="rId47" Type="http://schemas.openxmlformats.org/officeDocument/2006/relationships/customXml" Target="../ink/ink46.xml"/><Relationship Id="rId50" Type="http://schemas.openxmlformats.org/officeDocument/2006/relationships/image" Target="../media/image87.emf"/><Relationship Id="rId55" Type="http://schemas.openxmlformats.org/officeDocument/2006/relationships/customXml" Target="../ink/ink50.xml"/><Relationship Id="rId7" Type="http://schemas.openxmlformats.org/officeDocument/2006/relationships/customXml" Target="../ink/ink26.xml"/><Relationship Id="rId12" Type="http://schemas.openxmlformats.org/officeDocument/2006/relationships/image" Target="../media/image68.emf"/><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customXml" Target="../ink/ink39.xml"/><Relationship Id="rId38" Type="http://schemas.openxmlformats.org/officeDocument/2006/relationships/image" Target="../media/image81.emf"/><Relationship Id="rId46" Type="http://schemas.openxmlformats.org/officeDocument/2006/relationships/image" Target="../media/image85.emf"/><Relationship Id="rId2" Type="http://schemas.openxmlformats.org/officeDocument/2006/relationships/notesSlide" Target="../notesSlides/notesSlide16.xml"/><Relationship Id="rId16" Type="http://schemas.openxmlformats.org/officeDocument/2006/relationships/image" Target="../media/image70.emf"/><Relationship Id="rId20" Type="http://schemas.openxmlformats.org/officeDocument/2006/relationships/image" Target="../media/image72.emf"/><Relationship Id="rId29" Type="http://schemas.openxmlformats.org/officeDocument/2006/relationships/customXml" Target="../ink/ink37.xml"/><Relationship Id="rId41" Type="http://schemas.openxmlformats.org/officeDocument/2006/relationships/customXml" Target="../ink/ink43.xml"/><Relationship Id="rId54" Type="http://schemas.openxmlformats.org/officeDocument/2006/relationships/image" Target="../media/image89.emf"/><Relationship Id="rId1" Type="http://schemas.openxmlformats.org/officeDocument/2006/relationships/slideLayout" Target="../slideLayouts/slideLayout6.xml"/><Relationship Id="rId6" Type="http://schemas.openxmlformats.org/officeDocument/2006/relationships/image" Target="../media/image65.emf"/><Relationship Id="rId11" Type="http://schemas.openxmlformats.org/officeDocument/2006/relationships/customXml" Target="../ink/ink28.xml"/><Relationship Id="rId24" Type="http://schemas.openxmlformats.org/officeDocument/2006/relationships/image" Target="../media/image74.emf"/><Relationship Id="rId32" Type="http://schemas.openxmlformats.org/officeDocument/2006/relationships/image" Target="../media/image78.emf"/><Relationship Id="rId37" Type="http://schemas.openxmlformats.org/officeDocument/2006/relationships/customXml" Target="../ink/ink41.xml"/><Relationship Id="rId40" Type="http://schemas.openxmlformats.org/officeDocument/2006/relationships/image" Target="../media/image82.emf"/><Relationship Id="rId45" Type="http://schemas.openxmlformats.org/officeDocument/2006/relationships/customXml" Target="../ink/ink45.xml"/><Relationship Id="rId53" Type="http://schemas.openxmlformats.org/officeDocument/2006/relationships/customXml" Target="../ink/ink49.xml"/><Relationship Id="rId58" Type="http://schemas.openxmlformats.org/officeDocument/2006/relationships/image" Target="../media/image91.emf"/><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76.emf"/><Relationship Id="rId36" Type="http://schemas.openxmlformats.org/officeDocument/2006/relationships/image" Target="../media/image80.emf"/><Relationship Id="rId49" Type="http://schemas.openxmlformats.org/officeDocument/2006/relationships/customXml" Target="../ink/ink47.xml"/><Relationship Id="rId57" Type="http://schemas.openxmlformats.org/officeDocument/2006/relationships/customXml" Target="../ink/ink51.xml"/><Relationship Id="rId10" Type="http://schemas.openxmlformats.org/officeDocument/2006/relationships/image" Target="../media/image67.emf"/><Relationship Id="rId19" Type="http://schemas.openxmlformats.org/officeDocument/2006/relationships/customXml" Target="../ink/ink32.xml"/><Relationship Id="rId31" Type="http://schemas.openxmlformats.org/officeDocument/2006/relationships/customXml" Target="../ink/ink38.xml"/><Relationship Id="rId44" Type="http://schemas.openxmlformats.org/officeDocument/2006/relationships/image" Target="../media/image84.emf"/><Relationship Id="rId52" Type="http://schemas.openxmlformats.org/officeDocument/2006/relationships/image" Target="../media/image88.emf"/><Relationship Id="rId4" Type="http://schemas.openxmlformats.org/officeDocument/2006/relationships/image" Target="../media/image24.jpg"/><Relationship Id="rId9" Type="http://schemas.openxmlformats.org/officeDocument/2006/relationships/customXml" Target="../ink/ink27.xml"/><Relationship Id="rId14" Type="http://schemas.openxmlformats.org/officeDocument/2006/relationships/image" Target="../media/image69.emf"/><Relationship Id="rId22" Type="http://schemas.openxmlformats.org/officeDocument/2006/relationships/image" Target="../media/image73.emf"/><Relationship Id="rId27" Type="http://schemas.openxmlformats.org/officeDocument/2006/relationships/customXml" Target="../ink/ink36.xml"/><Relationship Id="rId30" Type="http://schemas.openxmlformats.org/officeDocument/2006/relationships/image" Target="../media/image77.emf"/><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86.emf"/><Relationship Id="rId56" Type="http://schemas.openxmlformats.org/officeDocument/2006/relationships/image" Target="../media/image90.emf"/><Relationship Id="rId8" Type="http://schemas.openxmlformats.org/officeDocument/2006/relationships/image" Target="../media/image66.emf"/><Relationship Id="rId51" Type="http://schemas.openxmlformats.org/officeDocument/2006/relationships/customXml" Target="../ink/ink48.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customXml" Target="../ink/ink56.xml"/><Relationship Id="rId18" Type="http://schemas.openxmlformats.org/officeDocument/2006/relationships/image" Target="../media/image100.emf"/><Relationship Id="rId26" Type="http://schemas.openxmlformats.org/officeDocument/2006/relationships/image" Target="../media/image104.emf"/><Relationship Id="rId39" Type="http://schemas.openxmlformats.org/officeDocument/2006/relationships/customXml" Target="../ink/ink69.xml"/><Relationship Id="rId3" Type="http://schemas.openxmlformats.org/officeDocument/2006/relationships/image" Target="../media/image25.jpg"/><Relationship Id="rId21" Type="http://schemas.openxmlformats.org/officeDocument/2006/relationships/customXml" Target="../ink/ink60.xml"/><Relationship Id="rId34" Type="http://schemas.openxmlformats.org/officeDocument/2006/relationships/image" Target="../media/image108.emf"/><Relationship Id="rId42" Type="http://schemas.openxmlformats.org/officeDocument/2006/relationships/image" Target="../media/image112.emf"/><Relationship Id="rId7" Type="http://schemas.openxmlformats.org/officeDocument/2006/relationships/customXml" Target="../ink/ink53.xml"/><Relationship Id="rId12" Type="http://schemas.openxmlformats.org/officeDocument/2006/relationships/image" Target="../media/image97.emf"/><Relationship Id="rId17" Type="http://schemas.openxmlformats.org/officeDocument/2006/relationships/customXml" Target="../ink/ink58.xml"/><Relationship Id="rId25" Type="http://schemas.openxmlformats.org/officeDocument/2006/relationships/customXml" Target="../ink/ink62.xml"/><Relationship Id="rId33" Type="http://schemas.openxmlformats.org/officeDocument/2006/relationships/customXml" Target="../ink/ink66.xml"/><Relationship Id="rId38" Type="http://schemas.openxmlformats.org/officeDocument/2006/relationships/image" Target="../media/image110.emf"/><Relationship Id="rId2" Type="http://schemas.openxmlformats.org/officeDocument/2006/relationships/notesSlide" Target="../notesSlides/notesSlide17.xml"/><Relationship Id="rId16" Type="http://schemas.openxmlformats.org/officeDocument/2006/relationships/image" Target="../media/image99.emf"/><Relationship Id="rId20" Type="http://schemas.openxmlformats.org/officeDocument/2006/relationships/image" Target="../media/image101.emf"/><Relationship Id="rId29" Type="http://schemas.openxmlformats.org/officeDocument/2006/relationships/customXml" Target="../ink/ink64.xml"/><Relationship Id="rId41" Type="http://schemas.openxmlformats.org/officeDocument/2006/relationships/customXml" Target="../ink/ink70.xml"/><Relationship Id="rId1" Type="http://schemas.openxmlformats.org/officeDocument/2006/relationships/slideLayout" Target="../slideLayouts/slideLayout6.xml"/><Relationship Id="rId6" Type="http://schemas.openxmlformats.org/officeDocument/2006/relationships/image" Target="../media/image94.emf"/><Relationship Id="rId11" Type="http://schemas.openxmlformats.org/officeDocument/2006/relationships/customXml" Target="../ink/ink55.xml"/><Relationship Id="rId24" Type="http://schemas.openxmlformats.org/officeDocument/2006/relationships/image" Target="../media/image103.emf"/><Relationship Id="rId32" Type="http://schemas.openxmlformats.org/officeDocument/2006/relationships/image" Target="../media/image107.emf"/><Relationship Id="rId37" Type="http://schemas.openxmlformats.org/officeDocument/2006/relationships/customXml" Target="../ink/ink68.xml"/><Relationship Id="rId40" Type="http://schemas.openxmlformats.org/officeDocument/2006/relationships/image" Target="../media/image111.emf"/><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105.emf"/><Relationship Id="rId36" Type="http://schemas.openxmlformats.org/officeDocument/2006/relationships/image" Target="../media/image109.emf"/><Relationship Id="rId10" Type="http://schemas.openxmlformats.org/officeDocument/2006/relationships/image" Target="../media/image96.emf"/><Relationship Id="rId19" Type="http://schemas.openxmlformats.org/officeDocument/2006/relationships/customXml" Target="../ink/ink59.xml"/><Relationship Id="rId31" Type="http://schemas.openxmlformats.org/officeDocument/2006/relationships/customXml" Target="../ink/ink65.xml"/><Relationship Id="rId4" Type="http://schemas.openxmlformats.org/officeDocument/2006/relationships/image" Target="../media/image26.jpg"/><Relationship Id="rId9" Type="http://schemas.openxmlformats.org/officeDocument/2006/relationships/customXml" Target="../ink/ink54.xml"/><Relationship Id="rId14" Type="http://schemas.openxmlformats.org/officeDocument/2006/relationships/image" Target="../media/image98.emf"/><Relationship Id="rId22" Type="http://schemas.openxmlformats.org/officeDocument/2006/relationships/image" Target="../media/image102.emf"/><Relationship Id="rId27" Type="http://schemas.openxmlformats.org/officeDocument/2006/relationships/customXml" Target="../ink/ink63.xml"/><Relationship Id="rId30" Type="http://schemas.openxmlformats.org/officeDocument/2006/relationships/image" Target="../media/image106.emf"/><Relationship Id="rId35" Type="http://schemas.openxmlformats.org/officeDocument/2006/relationships/customXml" Target="../ink/ink6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ctrTitle"/>
          </p:nvPr>
        </p:nvSpPr>
        <p:spPr>
          <a:xfrm>
            <a:off x="227013" y="354013"/>
            <a:ext cx="4983616" cy="1395412"/>
          </a:xfrm>
        </p:spPr>
        <p:txBody>
          <a:bodyPr/>
          <a:lstStyle/>
          <a:p>
            <a:r>
              <a:rPr lang="en-US" altLang="en-US" dirty="0" smtClean="0"/>
              <a:t>FAA State Block Grant Program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8625" y="344488"/>
            <a:ext cx="8472488" cy="609600"/>
          </a:xfrm>
        </p:spPr>
        <p:txBody>
          <a:bodyPr/>
          <a:lstStyle/>
          <a:p>
            <a:pPr algn="ctr"/>
            <a:r>
              <a:rPr lang="en-US" dirty="0" smtClean="0"/>
              <a:t>Memorandums of Agreement</a:t>
            </a:r>
            <a:endParaRPr lang="en-US" dirty="0"/>
          </a:p>
        </p:txBody>
      </p:sp>
      <p:sp>
        <p:nvSpPr>
          <p:cNvPr id="4" name="Content Placeholder 3"/>
          <p:cNvSpPr>
            <a:spLocks noGrp="1"/>
          </p:cNvSpPr>
          <p:nvPr>
            <p:ph idx="1"/>
          </p:nvPr>
        </p:nvSpPr>
        <p:spPr>
          <a:xfrm>
            <a:off x="495300" y="1145629"/>
            <a:ext cx="8050213" cy="4753522"/>
          </a:xfrm>
        </p:spPr>
        <p:txBody>
          <a:bodyPr/>
          <a:lstStyle/>
          <a:p>
            <a:pPr>
              <a:buFont typeface="Wingdings" panose="05000000000000000000" pitchFamily="2" charset="2"/>
              <a:buChar char="Ø"/>
            </a:pPr>
            <a:r>
              <a:rPr lang="en-US" sz="2400" b="0" dirty="0" smtClean="0"/>
              <a:t>Full implementation in FY 2018 (with phase in period).</a:t>
            </a:r>
          </a:p>
          <a:p>
            <a:pPr marL="0" indent="0">
              <a:buNone/>
            </a:pPr>
            <a:endParaRPr lang="en-US" sz="2400" b="0" dirty="0" smtClean="0"/>
          </a:p>
          <a:p>
            <a:pPr>
              <a:buFont typeface="Wingdings" panose="05000000000000000000" pitchFamily="2" charset="2"/>
              <a:buChar char="Ø"/>
            </a:pPr>
            <a:r>
              <a:rPr lang="en-US" sz="2400" b="0" dirty="0" smtClean="0"/>
              <a:t>Updated when conditions change.</a:t>
            </a:r>
          </a:p>
          <a:p>
            <a:pPr marL="0" indent="0">
              <a:buNone/>
            </a:pPr>
            <a:endParaRPr lang="en-US" sz="2400" dirty="0" smtClean="0"/>
          </a:p>
          <a:p>
            <a:pPr>
              <a:lnSpc>
                <a:spcPct val="150000"/>
              </a:lnSpc>
              <a:buFont typeface="Wingdings" panose="05000000000000000000" pitchFamily="2" charset="2"/>
              <a:buChar char="Ø"/>
            </a:pPr>
            <a:r>
              <a:rPr lang="en-US" sz="2400" b="0" dirty="0" smtClean="0"/>
              <a:t>FAA is finalizing the following processes:</a:t>
            </a:r>
          </a:p>
          <a:p>
            <a:pPr lvl="1"/>
            <a:r>
              <a:rPr lang="en-US" dirty="0" smtClean="0"/>
              <a:t>Construction Safety Phasing Plans</a:t>
            </a:r>
          </a:p>
          <a:p>
            <a:pPr lvl="1"/>
            <a:r>
              <a:rPr lang="en-US" b="0" dirty="0" smtClean="0"/>
              <a:t>Airspace Determinations</a:t>
            </a:r>
          </a:p>
          <a:p>
            <a:pPr lvl="1"/>
            <a:r>
              <a:rPr lang="en-US" dirty="0" smtClean="0"/>
              <a:t>Environmental</a:t>
            </a:r>
            <a:endParaRPr lang="en-US" b="0" dirty="0" smtClean="0"/>
          </a:p>
          <a:p>
            <a:pPr lvl="1"/>
            <a:r>
              <a:rPr lang="en-US" dirty="0" smtClean="0"/>
              <a:t>Training</a:t>
            </a:r>
            <a:endParaRPr lang="en-US" b="0" dirty="0" smtClean="0"/>
          </a:p>
          <a:p>
            <a:endParaRPr lang="en-US" sz="2400" b="0" dirty="0"/>
          </a:p>
        </p:txBody>
      </p:sp>
    </p:spTree>
    <p:extLst>
      <p:ext uri="{BB962C8B-B14F-4D97-AF65-F5344CB8AC3E}">
        <p14:creationId xmlns:p14="http://schemas.microsoft.com/office/powerpoint/2010/main" val="24662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8625" y="344488"/>
            <a:ext cx="8472488" cy="609600"/>
          </a:xfrm>
        </p:spPr>
        <p:txBody>
          <a:bodyPr/>
          <a:lstStyle/>
          <a:p>
            <a:pPr algn="ctr"/>
            <a:r>
              <a:rPr lang="en-US" dirty="0" smtClean="0"/>
              <a:t>Annual Sub-Award Validations</a:t>
            </a:r>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r>
              <a:rPr lang="en-US" sz="2400" b="0" dirty="0" smtClean="0"/>
              <a:t>SBGPS report to FAA annually.</a:t>
            </a:r>
          </a:p>
          <a:p>
            <a:pPr>
              <a:buFont typeface="Wingdings" panose="05000000000000000000" pitchFamily="2" charset="2"/>
              <a:buChar char="Ø"/>
            </a:pPr>
            <a:endParaRPr lang="en-US" sz="2400" b="0" dirty="0" smtClean="0"/>
          </a:p>
          <a:p>
            <a:pPr>
              <a:buFont typeface="Wingdings" panose="05000000000000000000" pitchFamily="2" charset="2"/>
              <a:buChar char="Ø"/>
            </a:pPr>
            <a:r>
              <a:rPr lang="en-US" sz="2400" b="0" dirty="0" smtClean="0"/>
              <a:t>SBGPS input sub-awards monthly to Federal Sub-award Reporting System (FSRS).</a:t>
            </a:r>
          </a:p>
          <a:p>
            <a:pPr>
              <a:buFont typeface="Wingdings" panose="05000000000000000000" pitchFamily="2" charset="2"/>
              <a:buChar char="Ø"/>
            </a:pPr>
            <a:endParaRPr lang="en-US" sz="2400" b="0" dirty="0" smtClean="0"/>
          </a:p>
          <a:p>
            <a:pPr>
              <a:buFont typeface="Wingdings" panose="05000000000000000000" pitchFamily="2" charset="2"/>
              <a:buChar char="Ø"/>
            </a:pPr>
            <a:r>
              <a:rPr lang="en-US" sz="2400" b="0" dirty="0" smtClean="0"/>
              <a:t>Required by the Federal Funding Accountability &amp; Transparency Act (FFATA).</a:t>
            </a:r>
          </a:p>
          <a:p>
            <a:pPr>
              <a:buFont typeface="Wingdings" panose="05000000000000000000" pitchFamily="2" charset="2"/>
              <a:buChar char="Ø"/>
            </a:pPr>
            <a:endParaRPr lang="en-US" sz="2400" b="0" dirty="0" smtClean="0"/>
          </a:p>
          <a:p>
            <a:pPr>
              <a:lnSpc>
                <a:spcPct val="150000"/>
              </a:lnSpc>
              <a:buFont typeface="Wingdings" panose="05000000000000000000" pitchFamily="2" charset="2"/>
              <a:buChar char="Ø"/>
            </a:pPr>
            <a:r>
              <a:rPr lang="en-US" sz="2400" b="0" dirty="0" smtClean="0">
                <a:hlinkClick r:id="rId3"/>
              </a:rPr>
              <a:t>www.usaspending.gov</a:t>
            </a:r>
            <a:endParaRPr lang="en-US" sz="2400" b="0" dirty="0" smtClean="0"/>
          </a:p>
          <a:p>
            <a:pPr marL="0" indent="0">
              <a:lnSpc>
                <a:spcPct val="150000"/>
              </a:lnSpc>
              <a:buNone/>
            </a:pPr>
            <a:endParaRPr lang="en-US" sz="2400" b="0" dirty="0" smtClean="0"/>
          </a:p>
        </p:txBody>
      </p:sp>
    </p:spTree>
    <p:extLst>
      <p:ext uri="{BB962C8B-B14F-4D97-AF65-F5344CB8AC3E}">
        <p14:creationId xmlns:p14="http://schemas.microsoft.com/office/powerpoint/2010/main" val="39580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625" y="344488"/>
            <a:ext cx="8472488" cy="609600"/>
          </a:xfrm>
        </p:spPr>
        <p:txBody>
          <a:bodyPr/>
          <a:lstStyle/>
          <a:p>
            <a:pPr algn="ctr"/>
            <a:r>
              <a:rPr lang="en-US" dirty="0" smtClean="0"/>
              <a:t>The</a:t>
            </a:r>
            <a:r>
              <a:rPr lang="en-US" baseline="0" dirty="0" smtClean="0"/>
              <a:t> Future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Possibilities </a:t>
            </a:r>
          </a:p>
          <a:p>
            <a:pPr lvl="1">
              <a:lnSpc>
                <a:spcPct val="150000"/>
              </a:lnSpc>
            </a:pPr>
            <a:r>
              <a:rPr lang="en-US" dirty="0" smtClean="0"/>
              <a:t>More SBGPS.</a:t>
            </a:r>
          </a:p>
          <a:p>
            <a:pPr lvl="1">
              <a:lnSpc>
                <a:spcPct val="150000"/>
              </a:lnSpc>
            </a:pPr>
            <a:r>
              <a:rPr lang="en-US" dirty="0" smtClean="0"/>
              <a:t>Interactive Webinars</a:t>
            </a:r>
          </a:p>
          <a:p>
            <a:pPr lvl="1">
              <a:lnSpc>
                <a:spcPct val="150000"/>
              </a:lnSpc>
            </a:pPr>
            <a:r>
              <a:rPr lang="en-US" dirty="0" smtClean="0"/>
              <a:t>SBGP Conference</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649" y="3425371"/>
            <a:ext cx="3845639" cy="2153558"/>
          </a:xfrm>
          <a:prstGeom prst="rect">
            <a:avLst/>
          </a:prstGeom>
        </p:spPr>
      </p:pic>
    </p:spTree>
    <p:extLst>
      <p:ext uri="{BB962C8B-B14F-4D97-AF65-F5344CB8AC3E}">
        <p14:creationId xmlns:p14="http://schemas.microsoft.com/office/powerpoint/2010/main" val="13275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68" t="-137" r="10121" b="3835"/>
          <a:stretch/>
        </p:blipFill>
        <p:spPr>
          <a:xfrm>
            <a:off x="-2042" y="64654"/>
            <a:ext cx="4443177" cy="679334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1328" t="-273" r="1177" b="-886"/>
          <a:stretch/>
        </p:blipFill>
        <p:spPr>
          <a:xfrm>
            <a:off x="4441135" y="-16638"/>
            <a:ext cx="4702865" cy="695593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78807" y="5732684"/>
              <a:ext cx="1191600" cy="50400"/>
            </p14:xfrm>
          </p:contentPart>
        </mc:Choice>
        <mc:Fallback xmlns="">
          <p:pic>
            <p:nvPicPr>
              <p:cNvPr id="6" name="Ink 5"/>
              <p:cNvPicPr/>
              <p:nvPr/>
            </p:nvPicPr>
            <p:blipFill>
              <a:blip r:embed="rId6"/>
              <a:stretch>
                <a:fillRect/>
              </a:stretch>
            </p:blipFill>
            <p:spPr>
              <a:xfrm>
                <a:off x="318687" y="5612804"/>
                <a:ext cx="1311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828887" y="6024284"/>
              <a:ext cx="2004480" cy="63000"/>
            </p14:xfrm>
          </p:contentPart>
        </mc:Choice>
        <mc:Fallback xmlns="">
          <p:pic>
            <p:nvPicPr>
              <p:cNvPr id="7" name="Ink 6"/>
              <p:cNvPicPr/>
              <p:nvPr/>
            </p:nvPicPr>
            <p:blipFill>
              <a:blip r:embed="rId8"/>
              <a:stretch>
                <a:fillRect/>
              </a:stretch>
            </p:blipFill>
            <p:spPr>
              <a:xfrm>
                <a:off x="1768767" y="5904044"/>
                <a:ext cx="2124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34247" y="6161084"/>
              <a:ext cx="1072080" cy="18360"/>
            </p14:xfrm>
          </p:contentPart>
        </mc:Choice>
        <mc:Fallback xmlns="">
          <p:pic>
            <p:nvPicPr>
              <p:cNvPr id="8" name="Ink 7"/>
              <p:cNvPicPr/>
              <p:nvPr/>
            </p:nvPicPr>
            <p:blipFill>
              <a:blip r:embed="rId10"/>
              <a:stretch>
                <a:fillRect/>
              </a:stretch>
            </p:blipFill>
            <p:spPr>
              <a:xfrm>
                <a:off x="374127" y="6040844"/>
                <a:ext cx="1191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387407" y="2438324"/>
              <a:ext cx="258840" cy="0"/>
            </p14:xfrm>
          </p:contentPart>
        </mc:Choice>
        <mc:Fallback xmlns="">
          <p:pic>
            <p:nvPicPr>
              <p:cNvPr id="9" name="Ink 8"/>
              <p:cNvPicPr/>
              <p:nvPr/>
            </p:nvPicPr>
            <p:blipFill>
              <a:blip r:embed="rId12"/>
              <a:stretch>
                <a:fillRect/>
              </a:stretch>
            </p:blipFill>
            <p:spPr>
              <a:xfrm>
                <a:off x="0" y="0"/>
                <a:ext cx="258840" cy="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7777167" y="3186404"/>
              <a:ext cx="480960" cy="28080"/>
            </p14:xfrm>
          </p:contentPart>
        </mc:Choice>
        <mc:Fallback xmlns="">
          <p:pic>
            <p:nvPicPr>
              <p:cNvPr id="10" name="Ink 9"/>
              <p:cNvPicPr/>
              <p:nvPr/>
            </p:nvPicPr>
            <p:blipFill>
              <a:blip r:embed="rId14"/>
              <a:stretch>
                <a:fillRect/>
              </a:stretch>
            </p:blipFill>
            <p:spPr>
              <a:xfrm>
                <a:off x="7717047" y="3066524"/>
                <a:ext cx="6008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4655007" y="3287215"/>
              <a:ext cx="3261240" cy="54000"/>
            </p14:xfrm>
          </p:contentPart>
        </mc:Choice>
        <mc:Fallback xmlns="">
          <p:pic>
            <p:nvPicPr>
              <p:cNvPr id="11" name="Ink 10"/>
              <p:cNvPicPr/>
              <p:nvPr/>
            </p:nvPicPr>
            <p:blipFill>
              <a:blip r:embed="rId16"/>
              <a:stretch>
                <a:fillRect/>
              </a:stretch>
            </p:blipFill>
            <p:spPr>
              <a:xfrm>
                <a:off x="4595247" y="3166975"/>
                <a:ext cx="3381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p14:cNvContentPartPr/>
              <p14:nvPr/>
            </p14:nvContentPartPr>
            <p14:xfrm>
              <a:off x="4608447" y="3449204"/>
              <a:ext cx="3048840" cy="51840"/>
            </p14:xfrm>
          </p:contentPart>
        </mc:Choice>
        <mc:Fallback xmlns="">
          <p:pic>
            <p:nvPicPr>
              <p:cNvPr id="13" name="Ink 12"/>
              <p:cNvPicPr/>
              <p:nvPr/>
            </p:nvPicPr>
            <p:blipFill>
              <a:blip r:embed="rId18"/>
              <a:stretch>
                <a:fillRect/>
              </a:stretch>
            </p:blipFill>
            <p:spPr>
              <a:xfrm>
                <a:off x="4548687" y="3329324"/>
                <a:ext cx="31687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p14:cNvContentPartPr/>
              <p14:nvPr/>
            </p14:nvContentPartPr>
            <p14:xfrm>
              <a:off x="4738407" y="4996844"/>
              <a:ext cx="2373840" cy="51480"/>
            </p14:xfrm>
          </p:contentPart>
        </mc:Choice>
        <mc:Fallback xmlns="">
          <p:pic>
            <p:nvPicPr>
              <p:cNvPr id="14" name="Ink 13"/>
              <p:cNvPicPr/>
              <p:nvPr/>
            </p:nvPicPr>
            <p:blipFill>
              <a:blip r:embed="rId20"/>
              <a:stretch>
                <a:fillRect/>
              </a:stretch>
            </p:blipFill>
            <p:spPr>
              <a:xfrm>
                <a:off x="4678287" y="4876604"/>
                <a:ext cx="24940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p14:cNvContentPartPr/>
              <p14:nvPr/>
            </p14:nvContentPartPr>
            <p14:xfrm>
              <a:off x="6345447" y="5149484"/>
              <a:ext cx="2125080" cy="62280"/>
            </p14:xfrm>
          </p:contentPart>
        </mc:Choice>
        <mc:Fallback xmlns="">
          <p:pic>
            <p:nvPicPr>
              <p:cNvPr id="15" name="Ink 14"/>
              <p:cNvPicPr/>
              <p:nvPr/>
            </p:nvPicPr>
            <p:blipFill>
              <a:blip r:embed="rId22"/>
              <a:stretch>
                <a:fillRect/>
              </a:stretch>
            </p:blipFill>
            <p:spPr>
              <a:xfrm>
                <a:off x="6285327" y="5029604"/>
                <a:ext cx="2244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p14:cNvContentPartPr/>
              <p14:nvPr/>
            </p14:nvContentPartPr>
            <p14:xfrm>
              <a:off x="4719327" y="5320124"/>
              <a:ext cx="628920" cy="360"/>
            </p14:xfrm>
          </p:contentPart>
        </mc:Choice>
        <mc:Fallback xmlns="">
          <p:pic>
            <p:nvPicPr>
              <p:cNvPr id="16" name="Ink 15"/>
              <p:cNvPicPr/>
              <p:nvPr/>
            </p:nvPicPr>
            <p:blipFill>
              <a:blip r:embed="rId24"/>
              <a:stretch>
                <a:fillRect/>
              </a:stretch>
            </p:blipFill>
            <p:spPr>
              <a:xfrm>
                <a:off x="4659567" y="5200244"/>
                <a:ext cx="748800" cy="240120"/>
              </a:xfrm>
              <a:prstGeom prst="rect">
                <a:avLst/>
              </a:prstGeom>
            </p:spPr>
          </p:pic>
        </mc:Fallback>
      </mc:AlternateContent>
    </p:spTree>
    <p:extLst>
      <p:ext uri="{BB962C8B-B14F-4D97-AF65-F5344CB8AC3E}">
        <p14:creationId xmlns:p14="http://schemas.microsoft.com/office/powerpoint/2010/main" val="3352395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379" y="0"/>
            <a:ext cx="8909698" cy="6104467"/>
          </a:xfrm>
          <a:prstGeom prst="rect">
            <a:avLst/>
          </a:prstGeom>
        </p:spPr>
      </p:pic>
    </p:spTree>
    <p:extLst>
      <p:ext uri="{BB962C8B-B14F-4D97-AF65-F5344CB8AC3E}">
        <p14:creationId xmlns:p14="http://schemas.microsoft.com/office/powerpoint/2010/main" val="1514844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10"/>
          <a:stretch/>
        </p:blipFill>
        <p:spPr>
          <a:xfrm>
            <a:off x="0" y="11545"/>
            <a:ext cx="4737101"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148"/>
          <a:stretch/>
        </p:blipFill>
        <p:spPr>
          <a:xfrm>
            <a:off x="4330700" y="0"/>
            <a:ext cx="4867564"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3887" y="3491447"/>
              <a:ext cx="1081440" cy="38160"/>
            </p14:xfrm>
          </p:contentPart>
        </mc:Choice>
        <mc:Fallback xmlns="">
          <p:pic>
            <p:nvPicPr>
              <p:cNvPr id="4" name="Ink 3"/>
              <p:cNvPicPr/>
              <p:nvPr/>
            </p:nvPicPr>
            <p:blipFill>
              <a:blip r:embed="rId6"/>
              <a:stretch>
                <a:fillRect/>
              </a:stretch>
            </p:blipFill>
            <p:spPr>
              <a:xfrm>
                <a:off x="13767" y="3371207"/>
                <a:ext cx="1201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3223527" y="3801407"/>
              <a:ext cx="869040" cy="23040"/>
            </p14:xfrm>
          </p:contentPart>
        </mc:Choice>
        <mc:Fallback xmlns="">
          <p:pic>
            <p:nvPicPr>
              <p:cNvPr id="9" name="Ink 8"/>
              <p:cNvPicPr/>
              <p:nvPr/>
            </p:nvPicPr>
            <p:blipFill>
              <a:blip r:embed="rId8"/>
              <a:stretch>
                <a:fillRect/>
              </a:stretch>
            </p:blipFill>
            <p:spPr>
              <a:xfrm>
                <a:off x="3163407" y="3681167"/>
                <a:ext cx="988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248847" y="3892127"/>
              <a:ext cx="3806280" cy="140400"/>
            </p14:xfrm>
          </p:contentPart>
        </mc:Choice>
        <mc:Fallback xmlns="">
          <p:pic>
            <p:nvPicPr>
              <p:cNvPr id="10" name="Ink 9"/>
              <p:cNvPicPr/>
              <p:nvPr/>
            </p:nvPicPr>
            <p:blipFill>
              <a:blip r:embed="rId10"/>
              <a:stretch>
                <a:fillRect/>
              </a:stretch>
            </p:blipFill>
            <p:spPr>
              <a:xfrm>
                <a:off x="189087" y="3771887"/>
                <a:ext cx="39261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48847" y="4089407"/>
              <a:ext cx="1312920" cy="32400"/>
            </p14:xfrm>
          </p:contentPart>
        </mc:Choice>
        <mc:Fallback xmlns="">
          <p:pic>
            <p:nvPicPr>
              <p:cNvPr id="11" name="Ink 10"/>
              <p:cNvPicPr/>
              <p:nvPr/>
            </p:nvPicPr>
            <p:blipFill>
              <a:blip r:embed="rId12"/>
              <a:stretch>
                <a:fillRect/>
              </a:stretch>
            </p:blipFill>
            <p:spPr>
              <a:xfrm>
                <a:off x="189087" y="3969527"/>
                <a:ext cx="1432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p14:cNvContentPartPr/>
              <p14:nvPr/>
            </p14:nvContentPartPr>
            <p14:xfrm>
              <a:off x="5504847" y="582287"/>
              <a:ext cx="1395000" cy="48600"/>
            </p14:xfrm>
          </p:contentPart>
        </mc:Choice>
        <mc:Fallback xmlns="">
          <p:pic>
            <p:nvPicPr>
              <p:cNvPr id="13" name="Ink 12"/>
              <p:cNvPicPr/>
              <p:nvPr/>
            </p:nvPicPr>
            <p:blipFill>
              <a:blip r:embed="rId14"/>
              <a:stretch>
                <a:fillRect/>
              </a:stretch>
            </p:blipFill>
            <p:spPr>
              <a:xfrm>
                <a:off x="5444727" y="462047"/>
                <a:ext cx="1515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5994447" y="2928407"/>
              <a:ext cx="490320" cy="27720"/>
            </p14:xfrm>
          </p:contentPart>
        </mc:Choice>
        <mc:Fallback xmlns="">
          <p:pic>
            <p:nvPicPr>
              <p:cNvPr id="14" name="Ink 13"/>
              <p:cNvPicPr/>
              <p:nvPr/>
            </p:nvPicPr>
            <p:blipFill>
              <a:blip r:embed="rId16"/>
              <a:stretch>
                <a:fillRect/>
              </a:stretch>
            </p:blipFill>
            <p:spPr>
              <a:xfrm>
                <a:off x="5934327" y="2808167"/>
                <a:ext cx="6102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p14:cNvContentPartPr/>
              <p14:nvPr/>
            </p14:nvContentPartPr>
            <p14:xfrm>
              <a:off x="4987167" y="3124967"/>
              <a:ext cx="3409560" cy="62280"/>
            </p14:xfrm>
          </p:contentPart>
        </mc:Choice>
        <mc:Fallback xmlns="">
          <p:pic>
            <p:nvPicPr>
              <p:cNvPr id="15" name="Ink 14"/>
              <p:cNvPicPr/>
              <p:nvPr/>
            </p:nvPicPr>
            <p:blipFill>
              <a:blip r:embed="rId18"/>
              <a:stretch>
                <a:fillRect/>
              </a:stretch>
            </p:blipFill>
            <p:spPr>
              <a:xfrm>
                <a:off x="4927407" y="3005087"/>
                <a:ext cx="35290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p14:cNvContentPartPr/>
              <p14:nvPr/>
            </p14:nvContentPartPr>
            <p14:xfrm>
              <a:off x="4710687" y="3240167"/>
              <a:ext cx="2014200" cy="50040"/>
            </p14:xfrm>
          </p:contentPart>
        </mc:Choice>
        <mc:Fallback xmlns="">
          <p:pic>
            <p:nvPicPr>
              <p:cNvPr id="16" name="Ink 15"/>
              <p:cNvPicPr/>
              <p:nvPr/>
            </p:nvPicPr>
            <p:blipFill>
              <a:blip r:embed="rId20"/>
              <a:stretch>
                <a:fillRect/>
              </a:stretch>
            </p:blipFill>
            <p:spPr>
              <a:xfrm>
                <a:off x="4650567" y="3119927"/>
                <a:ext cx="2134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p14:cNvContentPartPr/>
              <p14:nvPr/>
            </p14:nvContentPartPr>
            <p14:xfrm>
              <a:off x="4756767" y="4190207"/>
              <a:ext cx="591480" cy="14040"/>
            </p14:xfrm>
          </p:contentPart>
        </mc:Choice>
        <mc:Fallback xmlns="">
          <p:pic>
            <p:nvPicPr>
              <p:cNvPr id="17" name="Ink 16"/>
              <p:cNvPicPr/>
              <p:nvPr/>
            </p:nvPicPr>
            <p:blipFill>
              <a:blip r:embed="rId22"/>
              <a:stretch>
                <a:fillRect/>
              </a:stretch>
            </p:blipFill>
            <p:spPr>
              <a:xfrm>
                <a:off x="4696647" y="4069967"/>
                <a:ext cx="711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p14:cNvContentPartPr/>
              <p14:nvPr/>
            </p14:nvContentPartPr>
            <p14:xfrm>
              <a:off x="8164887" y="4507367"/>
              <a:ext cx="351360" cy="37440"/>
            </p14:xfrm>
          </p:contentPart>
        </mc:Choice>
        <mc:Fallback xmlns="">
          <p:pic>
            <p:nvPicPr>
              <p:cNvPr id="18" name="Ink 17"/>
              <p:cNvPicPr/>
              <p:nvPr/>
            </p:nvPicPr>
            <p:blipFill>
              <a:blip r:embed="rId24"/>
              <a:stretch>
                <a:fillRect/>
              </a:stretch>
            </p:blipFill>
            <p:spPr>
              <a:xfrm>
                <a:off x="8104767" y="4387487"/>
                <a:ext cx="471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p14:cNvContentPartPr/>
              <p14:nvPr/>
            </p14:nvContentPartPr>
            <p14:xfrm>
              <a:off x="4747047" y="4606727"/>
              <a:ext cx="3723480" cy="67320"/>
            </p14:xfrm>
          </p:contentPart>
        </mc:Choice>
        <mc:Fallback xmlns="">
          <p:pic>
            <p:nvPicPr>
              <p:cNvPr id="19" name="Ink 18"/>
              <p:cNvPicPr/>
              <p:nvPr/>
            </p:nvPicPr>
            <p:blipFill>
              <a:blip r:embed="rId26"/>
              <a:stretch>
                <a:fillRect/>
              </a:stretch>
            </p:blipFill>
            <p:spPr>
              <a:xfrm>
                <a:off x="4687287" y="4486847"/>
                <a:ext cx="3843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p14:cNvContentPartPr/>
              <p14:nvPr/>
            </p14:nvContentPartPr>
            <p14:xfrm>
              <a:off x="7629207" y="5727047"/>
              <a:ext cx="822960" cy="0"/>
            </p14:xfrm>
          </p:contentPart>
        </mc:Choice>
        <mc:Fallback xmlns="">
          <p:pic>
            <p:nvPicPr>
              <p:cNvPr id="20" name="Ink 19"/>
              <p:cNvPicPr/>
              <p:nvPr/>
            </p:nvPicPr>
            <p:blipFill>
              <a:blip r:embed="rId28"/>
              <a:stretch>
                <a:fillRect/>
              </a:stretch>
            </p:blipFill>
            <p:spPr>
              <a:xfrm>
                <a:off x="0" y="0"/>
                <a:ext cx="82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p14:cNvContentPartPr/>
              <p14:nvPr/>
            </p14:nvContentPartPr>
            <p14:xfrm>
              <a:off x="4729047" y="5818127"/>
              <a:ext cx="3842640" cy="84240"/>
            </p14:xfrm>
          </p:contentPart>
        </mc:Choice>
        <mc:Fallback xmlns="">
          <p:pic>
            <p:nvPicPr>
              <p:cNvPr id="21" name="Ink 20"/>
              <p:cNvPicPr/>
              <p:nvPr/>
            </p:nvPicPr>
            <p:blipFill>
              <a:blip r:embed="rId30"/>
              <a:stretch>
                <a:fillRect/>
              </a:stretch>
            </p:blipFill>
            <p:spPr>
              <a:xfrm>
                <a:off x="4668927" y="5698247"/>
                <a:ext cx="3962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p14:cNvContentPartPr/>
              <p14:nvPr/>
            </p14:nvContentPartPr>
            <p14:xfrm>
              <a:off x="4756767" y="5911007"/>
              <a:ext cx="785880" cy="48960"/>
            </p14:xfrm>
          </p:contentPart>
        </mc:Choice>
        <mc:Fallback xmlns="">
          <p:pic>
            <p:nvPicPr>
              <p:cNvPr id="22" name="Ink 21"/>
              <p:cNvPicPr/>
              <p:nvPr/>
            </p:nvPicPr>
            <p:blipFill>
              <a:blip r:embed="rId32"/>
              <a:stretch>
                <a:fillRect/>
              </a:stretch>
            </p:blipFill>
            <p:spPr>
              <a:xfrm>
                <a:off x="4696647" y="5790767"/>
                <a:ext cx="905760" cy="289080"/>
              </a:xfrm>
              <a:prstGeom prst="rect">
                <a:avLst/>
              </a:prstGeom>
            </p:spPr>
          </p:pic>
        </mc:Fallback>
      </mc:AlternateContent>
    </p:spTree>
    <p:extLst>
      <p:ext uri="{BB962C8B-B14F-4D97-AF65-F5344CB8AC3E}">
        <p14:creationId xmlns:p14="http://schemas.microsoft.com/office/powerpoint/2010/main" val="331629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998"/>
          <a:stretch/>
        </p:blipFill>
        <p:spPr>
          <a:xfrm>
            <a:off x="-73891" y="0"/>
            <a:ext cx="4822537"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9564" r="7647"/>
          <a:stretch/>
        </p:blipFill>
        <p:spPr>
          <a:xfrm>
            <a:off x="4748646" y="64655"/>
            <a:ext cx="4387273"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1755087" y="1107156"/>
              <a:ext cx="2300040" cy="66240"/>
            </p14:xfrm>
          </p:contentPart>
        </mc:Choice>
        <mc:Fallback xmlns="">
          <p:pic>
            <p:nvPicPr>
              <p:cNvPr id="4" name="Ink 3"/>
              <p:cNvPicPr/>
              <p:nvPr/>
            </p:nvPicPr>
            <p:blipFill>
              <a:blip r:embed="rId6"/>
              <a:stretch>
                <a:fillRect/>
              </a:stretch>
            </p:blipFill>
            <p:spPr>
              <a:xfrm>
                <a:off x="1694967" y="987276"/>
                <a:ext cx="24202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86287" y="1187436"/>
              <a:ext cx="1995480" cy="56520"/>
            </p14:xfrm>
          </p:contentPart>
        </mc:Choice>
        <mc:Fallback xmlns="">
          <p:pic>
            <p:nvPicPr>
              <p:cNvPr id="5" name="Ink 4"/>
              <p:cNvPicPr/>
              <p:nvPr/>
            </p:nvPicPr>
            <p:blipFill>
              <a:blip r:embed="rId8"/>
              <a:stretch>
                <a:fillRect/>
              </a:stretch>
            </p:blipFill>
            <p:spPr>
              <a:xfrm>
                <a:off x="226167" y="1067556"/>
                <a:ext cx="2115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819527" y="2059716"/>
              <a:ext cx="1940040" cy="57960"/>
            </p14:xfrm>
          </p:contentPart>
        </mc:Choice>
        <mc:Fallback xmlns="">
          <p:pic>
            <p:nvPicPr>
              <p:cNvPr id="6" name="Ink 5"/>
              <p:cNvPicPr/>
              <p:nvPr/>
            </p:nvPicPr>
            <p:blipFill>
              <a:blip r:embed="rId10"/>
              <a:stretch>
                <a:fillRect/>
              </a:stretch>
            </p:blipFill>
            <p:spPr>
              <a:xfrm>
                <a:off x="1759407" y="1939836"/>
                <a:ext cx="20602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498327" y="2174556"/>
              <a:ext cx="1339920" cy="32760"/>
            </p14:xfrm>
          </p:contentPart>
        </mc:Choice>
        <mc:Fallback xmlns="">
          <p:pic>
            <p:nvPicPr>
              <p:cNvPr id="7" name="Ink 6"/>
              <p:cNvPicPr/>
              <p:nvPr/>
            </p:nvPicPr>
            <p:blipFill>
              <a:blip r:embed="rId12"/>
              <a:stretch>
                <a:fillRect/>
              </a:stretch>
            </p:blipFill>
            <p:spPr>
              <a:xfrm>
                <a:off x="438567" y="2054316"/>
                <a:ext cx="14598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166407" y="2170596"/>
              <a:ext cx="406440" cy="14760"/>
            </p14:xfrm>
          </p:contentPart>
        </mc:Choice>
        <mc:Fallback xmlns="">
          <p:pic>
            <p:nvPicPr>
              <p:cNvPr id="8" name="Ink 7"/>
              <p:cNvPicPr/>
              <p:nvPr/>
            </p:nvPicPr>
            <p:blipFill>
              <a:blip r:embed="rId14"/>
              <a:stretch>
                <a:fillRect/>
              </a:stretch>
            </p:blipFill>
            <p:spPr>
              <a:xfrm>
                <a:off x="106287" y="2050716"/>
                <a:ext cx="526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184767" y="2400996"/>
              <a:ext cx="914760" cy="34920"/>
            </p14:xfrm>
          </p:contentPart>
        </mc:Choice>
        <mc:Fallback xmlns="">
          <p:pic>
            <p:nvPicPr>
              <p:cNvPr id="10" name="Ink 9"/>
              <p:cNvPicPr/>
              <p:nvPr/>
            </p:nvPicPr>
            <p:blipFill>
              <a:blip r:embed="rId16"/>
              <a:stretch>
                <a:fillRect/>
              </a:stretch>
            </p:blipFill>
            <p:spPr>
              <a:xfrm>
                <a:off x="124647" y="2281116"/>
                <a:ext cx="10350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489687" y="2527716"/>
              <a:ext cx="1986480" cy="49680"/>
            </p14:xfrm>
          </p:contentPart>
        </mc:Choice>
        <mc:Fallback xmlns="">
          <p:pic>
            <p:nvPicPr>
              <p:cNvPr id="11" name="Ink 10"/>
              <p:cNvPicPr/>
              <p:nvPr/>
            </p:nvPicPr>
            <p:blipFill>
              <a:blip r:embed="rId18"/>
              <a:stretch>
                <a:fillRect/>
              </a:stretch>
            </p:blipFill>
            <p:spPr>
              <a:xfrm>
                <a:off x="429567" y="2407476"/>
                <a:ext cx="21063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p14:cNvContentPartPr/>
              <p14:nvPr/>
            </p14:nvContentPartPr>
            <p14:xfrm>
              <a:off x="3537087" y="2715996"/>
              <a:ext cx="434880" cy="0"/>
            </p14:xfrm>
          </p:contentPart>
        </mc:Choice>
        <mc:Fallback xmlns="">
          <p:pic>
            <p:nvPicPr>
              <p:cNvPr id="12" name="Ink 11"/>
              <p:cNvPicPr/>
              <p:nvPr/>
            </p:nvPicPr>
            <p:blipFill>
              <a:blip r:embed="rId20"/>
              <a:stretch>
                <a:fillRect/>
              </a:stretch>
            </p:blipFill>
            <p:spPr>
              <a:xfrm>
                <a:off x="0" y="0"/>
                <a:ext cx="434880" cy="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p14:cNvContentPartPr/>
              <p14:nvPr/>
            </p14:nvContentPartPr>
            <p14:xfrm>
              <a:off x="304287" y="2799156"/>
              <a:ext cx="3409560" cy="65160"/>
            </p14:xfrm>
          </p:contentPart>
        </mc:Choice>
        <mc:Fallback xmlns="">
          <p:pic>
            <p:nvPicPr>
              <p:cNvPr id="13" name="Ink 12"/>
              <p:cNvPicPr/>
              <p:nvPr/>
            </p:nvPicPr>
            <p:blipFill>
              <a:blip r:embed="rId22"/>
              <a:stretch>
                <a:fillRect/>
              </a:stretch>
            </p:blipFill>
            <p:spPr>
              <a:xfrm>
                <a:off x="244527" y="2678916"/>
                <a:ext cx="35290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p14:cNvContentPartPr/>
              <p14:nvPr/>
            </p14:nvContentPartPr>
            <p14:xfrm>
              <a:off x="295647" y="2927676"/>
              <a:ext cx="730440" cy="20880"/>
            </p14:xfrm>
          </p:contentPart>
        </mc:Choice>
        <mc:Fallback xmlns="">
          <p:pic>
            <p:nvPicPr>
              <p:cNvPr id="14" name="Ink 13"/>
              <p:cNvPicPr/>
              <p:nvPr/>
            </p:nvPicPr>
            <p:blipFill>
              <a:blip r:embed="rId24"/>
              <a:stretch>
                <a:fillRect/>
              </a:stretch>
            </p:blipFill>
            <p:spPr>
              <a:xfrm>
                <a:off x="235527" y="2807436"/>
                <a:ext cx="8503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p14:cNvContentPartPr/>
              <p14:nvPr/>
            </p14:nvContentPartPr>
            <p14:xfrm>
              <a:off x="720447" y="4754316"/>
              <a:ext cx="3233520" cy="55800"/>
            </p14:xfrm>
          </p:contentPart>
        </mc:Choice>
        <mc:Fallback xmlns="">
          <p:pic>
            <p:nvPicPr>
              <p:cNvPr id="15" name="Ink 14"/>
              <p:cNvPicPr/>
              <p:nvPr/>
            </p:nvPicPr>
            <p:blipFill>
              <a:blip r:embed="rId26"/>
              <a:stretch>
                <a:fillRect/>
              </a:stretch>
            </p:blipFill>
            <p:spPr>
              <a:xfrm>
                <a:off x="660327" y="4634436"/>
                <a:ext cx="3353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p14:cNvContentPartPr/>
              <p14:nvPr/>
            </p14:nvContentPartPr>
            <p14:xfrm>
              <a:off x="323367" y="4930716"/>
              <a:ext cx="739080" cy="24480"/>
            </p14:xfrm>
          </p:contentPart>
        </mc:Choice>
        <mc:Fallback xmlns="">
          <p:pic>
            <p:nvPicPr>
              <p:cNvPr id="16" name="Ink 15"/>
              <p:cNvPicPr/>
              <p:nvPr/>
            </p:nvPicPr>
            <p:blipFill>
              <a:blip r:embed="rId28"/>
              <a:stretch>
                <a:fillRect/>
              </a:stretch>
            </p:blipFill>
            <p:spPr>
              <a:xfrm>
                <a:off x="263247" y="4810836"/>
                <a:ext cx="859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p14:cNvContentPartPr/>
              <p14:nvPr/>
            </p14:nvContentPartPr>
            <p14:xfrm>
              <a:off x="276567" y="5027556"/>
              <a:ext cx="2661480" cy="36360"/>
            </p14:xfrm>
          </p:contentPart>
        </mc:Choice>
        <mc:Fallback xmlns="">
          <p:pic>
            <p:nvPicPr>
              <p:cNvPr id="17" name="Ink 16"/>
              <p:cNvPicPr/>
              <p:nvPr/>
            </p:nvPicPr>
            <p:blipFill>
              <a:blip r:embed="rId30"/>
              <a:stretch>
                <a:fillRect/>
              </a:stretch>
            </p:blipFill>
            <p:spPr>
              <a:xfrm>
                <a:off x="216807" y="4907676"/>
                <a:ext cx="2781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p14:cNvContentPartPr/>
              <p14:nvPr/>
            </p14:nvContentPartPr>
            <p14:xfrm>
              <a:off x="508047" y="5488356"/>
              <a:ext cx="1127160" cy="26280"/>
            </p14:xfrm>
          </p:contentPart>
        </mc:Choice>
        <mc:Fallback xmlns="">
          <p:pic>
            <p:nvPicPr>
              <p:cNvPr id="18" name="Ink 17"/>
              <p:cNvPicPr/>
              <p:nvPr/>
            </p:nvPicPr>
            <p:blipFill>
              <a:blip r:embed="rId32"/>
              <a:stretch>
                <a:fillRect/>
              </a:stretch>
            </p:blipFill>
            <p:spPr>
              <a:xfrm>
                <a:off x="447927" y="5368476"/>
                <a:ext cx="12474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p14:cNvContentPartPr/>
              <p14:nvPr/>
            </p14:nvContentPartPr>
            <p14:xfrm>
              <a:off x="1311567" y="5661876"/>
              <a:ext cx="785880" cy="37440"/>
            </p14:xfrm>
          </p:contentPart>
        </mc:Choice>
        <mc:Fallback xmlns="">
          <p:pic>
            <p:nvPicPr>
              <p:cNvPr id="19" name="Ink 18"/>
              <p:cNvPicPr/>
              <p:nvPr/>
            </p:nvPicPr>
            <p:blipFill>
              <a:blip r:embed="rId34"/>
              <a:stretch>
                <a:fillRect/>
              </a:stretch>
            </p:blipFill>
            <p:spPr>
              <a:xfrm>
                <a:off x="1251447" y="5541996"/>
                <a:ext cx="9057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p14:cNvContentPartPr/>
              <p14:nvPr/>
            </p14:nvContentPartPr>
            <p14:xfrm>
              <a:off x="6391527" y="2676396"/>
              <a:ext cx="2383200" cy="90360"/>
            </p14:xfrm>
          </p:contentPart>
        </mc:Choice>
        <mc:Fallback xmlns="">
          <p:pic>
            <p:nvPicPr>
              <p:cNvPr id="20" name="Ink 19"/>
              <p:cNvPicPr/>
              <p:nvPr/>
            </p:nvPicPr>
            <p:blipFill>
              <a:blip r:embed="rId36"/>
              <a:stretch>
                <a:fillRect/>
              </a:stretch>
            </p:blipFill>
            <p:spPr>
              <a:xfrm>
                <a:off x="6331407" y="2556516"/>
                <a:ext cx="25034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p14:cNvContentPartPr/>
              <p14:nvPr/>
            </p14:nvContentPartPr>
            <p14:xfrm>
              <a:off x="5070327" y="2805636"/>
              <a:ext cx="2134440" cy="48240"/>
            </p14:xfrm>
          </p:contentPart>
        </mc:Choice>
        <mc:Fallback xmlns="">
          <p:pic>
            <p:nvPicPr>
              <p:cNvPr id="21" name="Ink 20"/>
              <p:cNvPicPr/>
              <p:nvPr/>
            </p:nvPicPr>
            <p:blipFill>
              <a:blip r:embed="rId38"/>
              <a:stretch>
                <a:fillRect/>
              </a:stretch>
            </p:blipFill>
            <p:spPr>
              <a:xfrm>
                <a:off x="5010567" y="2685396"/>
                <a:ext cx="2254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p14:cNvContentPartPr/>
              <p14:nvPr/>
            </p14:nvContentPartPr>
            <p14:xfrm>
              <a:off x="5615727" y="4051236"/>
              <a:ext cx="2974320" cy="63720"/>
            </p14:xfrm>
          </p:contentPart>
        </mc:Choice>
        <mc:Fallback xmlns="">
          <p:pic>
            <p:nvPicPr>
              <p:cNvPr id="22" name="Ink 21"/>
              <p:cNvPicPr/>
              <p:nvPr/>
            </p:nvPicPr>
            <p:blipFill>
              <a:blip r:embed="rId40"/>
              <a:stretch>
                <a:fillRect/>
              </a:stretch>
            </p:blipFill>
            <p:spPr>
              <a:xfrm>
                <a:off x="5555607" y="3930996"/>
                <a:ext cx="30945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p14:cNvContentPartPr/>
              <p14:nvPr/>
            </p14:nvContentPartPr>
            <p14:xfrm>
              <a:off x="5080047" y="4156356"/>
              <a:ext cx="471240" cy="18360"/>
            </p14:xfrm>
          </p:contentPart>
        </mc:Choice>
        <mc:Fallback xmlns="">
          <p:pic>
            <p:nvPicPr>
              <p:cNvPr id="23" name="Ink 22"/>
              <p:cNvPicPr/>
              <p:nvPr/>
            </p:nvPicPr>
            <p:blipFill>
              <a:blip r:embed="rId42"/>
              <a:stretch>
                <a:fillRect/>
              </a:stretch>
            </p:blipFill>
            <p:spPr>
              <a:xfrm>
                <a:off x="5019927" y="4036476"/>
                <a:ext cx="591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p14:cNvContentPartPr/>
              <p14:nvPr/>
            </p14:nvContentPartPr>
            <p14:xfrm>
              <a:off x="5569647" y="4136196"/>
              <a:ext cx="2835720" cy="82080"/>
            </p14:xfrm>
          </p:contentPart>
        </mc:Choice>
        <mc:Fallback xmlns="">
          <p:pic>
            <p:nvPicPr>
              <p:cNvPr id="24" name="Ink 23"/>
              <p:cNvPicPr/>
              <p:nvPr/>
            </p:nvPicPr>
            <p:blipFill>
              <a:blip r:embed="rId44"/>
              <a:stretch>
                <a:fillRect/>
              </a:stretch>
            </p:blipFill>
            <p:spPr>
              <a:xfrm>
                <a:off x="5509527" y="4015956"/>
                <a:ext cx="2955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k 24"/>
              <p14:cNvContentPartPr/>
              <p14:nvPr/>
            </p14:nvContentPartPr>
            <p14:xfrm>
              <a:off x="5052327" y="4231596"/>
              <a:ext cx="2078640" cy="63720"/>
            </p14:xfrm>
          </p:contentPart>
        </mc:Choice>
        <mc:Fallback xmlns="">
          <p:pic>
            <p:nvPicPr>
              <p:cNvPr id="25" name="Ink 24"/>
              <p:cNvPicPr/>
              <p:nvPr/>
            </p:nvPicPr>
            <p:blipFill>
              <a:blip r:embed="rId46"/>
              <a:stretch>
                <a:fillRect/>
              </a:stretch>
            </p:blipFill>
            <p:spPr>
              <a:xfrm>
                <a:off x="4992207" y="4111716"/>
                <a:ext cx="21988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k 25"/>
              <p14:cNvContentPartPr/>
              <p14:nvPr/>
            </p14:nvContentPartPr>
            <p14:xfrm>
              <a:off x="5052327" y="4745676"/>
              <a:ext cx="3574800" cy="58320"/>
            </p14:xfrm>
          </p:contentPart>
        </mc:Choice>
        <mc:Fallback xmlns="">
          <p:pic>
            <p:nvPicPr>
              <p:cNvPr id="26" name="Ink 25"/>
              <p:cNvPicPr/>
              <p:nvPr/>
            </p:nvPicPr>
            <p:blipFill>
              <a:blip r:embed="rId48"/>
              <a:stretch>
                <a:fillRect/>
              </a:stretch>
            </p:blipFill>
            <p:spPr>
              <a:xfrm>
                <a:off x="4992207" y="4625796"/>
                <a:ext cx="36950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k 26"/>
              <p14:cNvContentPartPr/>
              <p14:nvPr/>
            </p14:nvContentPartPr>
            <p14:xfrm>
              <a:off x="5089407" y="4929996"/>
              <a:ext cx="1423080" cy="30240"/>
            </p14:xfrm>
          </p:contentPart>
        </mc:Choice>
        <mc:Fallback xmlns="">
          <p:pic>
            <p:nvPicPr>
              <p:cNvPr id="27" name="Ink 26"/>
              <p:cNvPicPr/>
              <p:nvPr/>
            </p:nvPicPr>
            <p:blipFill>
              <a:blip r:embed="rId50"/>
              <a:stretch>
                <a:fillRect/>
              </a:stretch>
            </p:blipFill>
            <p:spPr>
              <a:xfrm>
                <a:off x="5029287" y="4810116"/>
                <a:ext cx="15429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p14:cNvContentPartPr/>
              <p14:nvPr/>
            </p14:nvContentPartPr>
            <p14:xfrm>
              <a:off x="5080047" y="5251476"/>
              <a:ext cx="1949040" cy="42480"/>
            </p14:xfrm>
          </p:contentPart>
        </mc:Choice>
        <mc:Fallback xmlns="">
          <p:pic>
            <p:nvPicPr>
              <p:cNvPr id="28" name="Ink 27"/>
              <p:cNvPicPr/>
              <p:nvPr/>
            </p:nvPicPr>
            <p:blipFill>
              <a:blip r:embed="rId52"/>
              <a:stretch>
                <a:fillRect/>
              </a:stretch>
            </p:blipFill>
            <p:spPr>
              <a:xfrm>
                <a:off x="5019927" y="5131596"/>
                <a:ext cx="20692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p14:cNvContentPartPr/>
              <p14:nvPr/>
            </p14:nvContentPartPr>
            <p14:xfrm>
              <a:off x="5144127" y="5036916"/>
              <a:ext cx="2992320" cy="52200"/>
            </p14:xfrm>
          </p:contentPart>
        </mc:Choice>
        <mc:Fallback xmlns="">
          <p:pic>
            <p:nvPicPr>
              <p:cNvPr id="29" name="Ink 28"/>
              <p:cNvPicPr/>
              <p:nvPr/>
            </p:nvPicPr>
            <p:blipFill>
              <a:blip r:embed="rId54"/>
              <a:stretch>
                <a:fillRect/>
              </a:stretch>
            </p:blipFill>
            <p:spPr>
              <a:xfrm>
                <a:off x="5084367" y="4917036"/>
                <a:ext cx="3112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k 29"/>
              <p14:cNvContentPartPr/>
              <p14:nvPr/>
            </p14:nvContentPartPr>
            <p14:xfrm>
              <a:off x="8146527" y="5022876"/>
              <a:ext cx="720720" cy="38520"/>
            </p14:xfrm>
          </p:contentPart>
        </mc:Choice>
        <mc:Fallback xmlns="">
          <p:pic>
            <p:nvPicPr>
              <p:cNvPr id="30" name="Ink 29"/>
              <p:cNvPicPr/>
              <p:nvPr/>
            </p:nvPicPr>
            <p:blipFill>
              <a:blip r:embed="rId56"/>
              <a:stretch>
                <a:fillRect/>
              </a:stretch>
            </p:blipFill>
            <p:spPr>
              <a:xfrm>
                <a:off x="8086407" y="4902996"/>
                <a:ext cx="840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k 30"/>
              <p14:cNvContentPartPr/>
              <p14:nvPr/>
            </p14:nvContentPartPr>
            <p14:xfrm>
              <a:off x="9919887" y="4618113"/>
              <a:ext cx="360" cy="360"/>
            </p14:xfrm>
          </p:contentPart>
        </mc:Choice>
        <mc:Fallback xmlns="">
          <p:pic>
            <p:nvPicPr>
              <p:cNvPr id="31" name="Ink 30"/>
              <p:cNvPicPr/>
              <p:nvPr/>
            </p:nvPicPr>
            <p:blipFill>
              <a:blip r:embed="rId58"/>
              <a:stretch>
                <a:fillRect/>
              </a:stretch>
            </p:blipFill>
            <p:spPr>
              <a:xfrm>
                <a:off x="9859767" y="4498233"/>
                <a:ext cx="120600" cy="240480"/>
              </a:xfrm>
              <a:prstGeom prst="rect">
                <a:avLst/>
              </a:prstGeom>
            </p:spPr>
          </p:pic>
        </mc:Fallback>
      </mc:AlternateContent>
    </p:spTree>
    <p:extLst>
      <p:ext uri="{BB962C8B-B14F-4D97-AF65-F5344CB8AC3E}">
        <p14:creationId xmlns:p14="http://schemas.microsoft.com/office/powerpoint/2010/main" val="176014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066" r="44"/>
          <a:stretch/>
        </p:blipFill>
        <p:spPr>
          <a:xfrm>
            <a:off x="0" y="0"/>
            <a:ext cx="4710545"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139" r="9412"/>
          <a:stretch/>
        </p:blipFill>
        <p:spPr>
          <a:xfrm>
            <a:off x="4562765" y="0"/>
            <a:ext cx="4581236"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470607" y="1271687"/>
              <a:ext cx="3122640" cy="68040"/>
            </p14:xfrm>
          </p:contentPart>
        </mc:Choice>
        <mc:Fallback xmlns="">
          <p:pic>
            <p:nvPicPr>
              <p:cNvPr id="4" name="Ink 3"/>
              <p:cNvPicPr/>
              <p:nvPr/>
            </p:nvPicPr>
            <p:blipFill>
              <a:blip r:embed="rId6"/>
              <a:stretch>
                <a:fillRect/>
              </a:stretch>
            </p:blipFill>
            <p:spPr>
              <a:xfrm>
                <a:off x="410847" y="1151447"/>
                <a:ext cx="3242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48847" y="1135967"/>
              <a:ext cx="1663920" cy="9720"/>
            </p14:xfrm>
          </p:contentPart>
        </mc:Choice>
        <mc:Fallback xmlns="">
          <p:pic>
            <p:nvPicPr>
              <p:cNvPr id="5" name="Ink 4"/>
              <p:cNvPicPr/>
              <p:nvPr/>
            </p:nvPicPr>
            <p:blipFill>
              <a:blip r:embed="rId8"/>
              <a:stretch>
                <a:fillRect/>
              </a:stretch>
            </p:blipFill>
            <p:spPr>
              <a:xfrm>
                <a:off x="189087" y="1016087"/>
                <a:ext cx="17834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2428647" y="2900687"/>
              <a:ext cx="305640" cy="36360"/>
            </p14:xfrm>
          </p:contentPart>
        </mc:Choice>
        <mc:Fallback xmlns="">
          <p:pic>
            <p:nvPicPr>
              <p:cNvPr id="6" name="Ink 5"/>
              <p:cNvPicPr/>
              <p:nvPr/>
            </p:nvPicPr>
            <p:blipFill>
              <a:blip r:embed="rId10"/>
              <a:stretch>
                <a:fillRect/>
              </a:stretch>
            </p:blipFill>
            <p:spPr>
              <a:xfrm>
                <a:off x="2368887" y="2780447"/>
                <a:ext cx="425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p14:cNvContentPartPr/>
              <p14:nvPr/>
            </p14:nvContentPartPr>
            <p14:xfrm>
              <a:off x="424887" y="3004727"/>
              <a:ext cx="3011400" cy="80640"/>
            </p14:xfrm>
          </p:contentPart>
        </mc:Choice>
        <mc:Fallback xmlns="">
          <p:pic>
            <p:nvPicPr>
              <p:cNvPr id="7" name="Ink 6"/>
              <p:cNvPicPr/>
              <p:nvPr/>
            </p:nvPicPr>
            <p:blipFill>
              <a:blip r:embed="rId12"/>
              <a:stretch>
                <a:fillRect/>
              </a:stretch>
            </p:blipFill>
            <p:spPr>
              <a:xfrm>
                <a:off x="364767" y="2884847"/>
                <a:ext cx="31316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p14:cNvContentPartPr/>
              <p14:nvPr/>
            </p14:nvContentPartPr>
            <p14:xfrm>
              <a:off x="2521527" y="3375167"/>
              <a:ext cx="1238040" cy="37440"/>
            </p14:xfrm>
          </p:contentPart>
        </mc:Choice>
        <mc:Fallback xmlns="">
          <p:pic>
            <p:nvPicPr>
              <p:cNvPr id="8" name="Ink 7"/>
              <p:cNvPicPr/>
              <p:nvPr/>
            </p:nvPicPr>
            <p:blipFill>
              <a:blip r:embed="rId14"/>
              <a:stretch>
                <a:fillRect/>
              </a:stretch>
            </p:blipFill>
            <p:spPr>
              <a:xfrm>
                <a:off x="2461407" y="3255287"/>
                <a:ext cx="1358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248847" y="3532127"/>
              <a:ext cx="2522880" cy="62280"/>
            </p14:xfrm>
          </p:contentPart>
        </mc:Choice>
        <mc:Fallback xmlns="">
          <p:pic>
            <p:nvPicPr>
              <p:cNvPr id="9" name="Ink 8"/>
              <p:cNvPicPr/>
              <p:nvPr/>
            </p:nvPicPr>
            <p:blipFill>
              <a:blip r:embed="rId16"/>
              <a:stretch>
                <a:fillRect/>
              </a:stretch>
            </p:blipFill>
            <p:spPr>
              <a:xfrm>
                <a:off x="189087" y="3412247"/>
                <a:ext cx="2642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p14:cNvContentPartPr/>
              <p14:nvPr/>
            </p14:nvContentPartPr>
            <p14:xfrm>
              <a:off x="230487" y="3703487"/>
              <a:ext cx="831960" cy="28440"/>
            </p14:xfrm>
          </p:contentPart>
        </mc:Choice>
        <mc:Fallback xmlns="">
          <p:pic>
            <p:nvPicPr>
              <p:cNvPr id="10" name="Ink 9"/>
              <p:cNvPicPr/>
              <p:nvPr/>
            </p:nvPicPr>
            <p:blipFill>
              <a:blip r:embed="rId18"/>
              <a:stretch>
                <a:fillRect/>
              </a:stretch>
            </p:blipFill>
            <p:spPr>
              <a:xfrm>
                <a:off x="170727" y="3583247"/>
                <a:ext cx="951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p14:cNvContentPartPr/>
              <p14:nvPr/>
            </p14:nvContentPartPr>
            <p14:xfrm>
              <a:off x="8727" y="3685847"/>
              <a:ext cx="250200" cy="0"/>
            </p14:xfrm>
          </p:contentPart>
        </mc:Choice>
        <mc:Fallback xmlns="">
          <p:pic>
            <p:nvPicPr>
              <p:cNvPr id="11" name="Ink 10"/>
              <p:cNvPicPr/>
              <p:nvPr/>
            </p:nvPicPr>
            <p:blipFill>
              <a:blip r:embed="rId20"/>
              <a:stretch>
                <a:fillRect/>
              </a:stretch>
            </p:blipFill>
            <p:spPr>
              <a:xfrm>
                <a:off x="0" y="0"/>
                <a:ext cx="250200" cy="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p14:cNvContentPartPr/>
              <p14:nvPr/>
            </p14:nvContentPartPr>
            <p14:xfrm>
              <a:off x="378807" y="4381007"/>
              <a:ext cx="2466360" cy="72360"/>
            </p14:xfrm>
          </p:contentPart>
        </mc:Choice>
        <mc:Fallback xmlns="">
          <p:pic>
            <p:nvPicPr>
              <p:cNvPr id="12" name="Ink 11"/>
              <p:cNvPicPr/>
              <p:nvPr/>
            </p:nvPicPr>
            <p:blipFill>
              <a:blip r:embed="rId22"/>
              <a:stretch>
                <a:fillRect/>
              </a:stretch>
            </p:blipFill>
            <p:spPr>
              <a:xfrm>
                <a:off x="318687" y="4260767"/>
                <a:ext cx="2586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p14:cNvContentPartPr/>
              <p14:nvPr/>
            </p14:nvContentPartPr>
            <p14:xfrm>
              <a:off x="720447" y="5662247"/>
              <a:ext cx="1700280" cy="40680"/>
            </p14:xfrm>
          </p:contentPart>
        </mc:Choice>
        <mc:Fallback xmlns="">
          <p:pic>
            <p:nvPicPr>
              <p:cNvPr id="13" name="Ink 12"/>
              <p:cNvPicPr/>
              <p:nvPr/>
            </p:nvPicPr>
            <p:blipFill>
              <a:blip r:embed="rId24"/>
              <a:stretch>
                <a:fillRect/>
              </a:stretch>
            </p:blipFill>
            <p:spPr>
              <a:xfrm>
                <a:off x="660327" y="5542367"/>
                <a:ext cx="1820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p14:cNvContentPartPr/>
              <p14:nvPr/>
            </p14:nvContentPartPr>
            <p14:xfrm>
              <a:off x="803607" y="6016847"/>
              <a:ext cx="2781000" cy="134640"/>
            </p14:xfrm>
          </p:contentPart>
        </mc:Choice>
        <mc:Fallback xmlns="">
          <p:pic>
            <p:nvPicPr>
              <p:cNvPr id="16" name="Ink 15"/>
              <p:cNvPicPr/>
              <p:nvPr/>
            </p:nvPicPr>
            <p:blipFill>
              <a:blip r:embed="rId26"/>
              <a:stretch>
                <a:fillRect/>
              </a:stretch>
            </p:blipFill>
            <p:spPr>
              <a:xfrm>
                <a:off x="743487" y="5896607"/>
                <a:ext cx="29008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p14:cNvContentPartPr/>
              <p14:nvPr/>
            </p14:nvContentPartPr>
            <p14:xfrm>
              <a:off x="5171847" y="620447"/>
              <a:ext cx="942840" cy="25920"/>
            </p14:xfrm>
          </p:contentPart>
        </mc:Choice>
        <mc:Fallback xmlns="">
          <p:pic>
            <p:nvPicPr>
              <p:cNvPr id="17" name="Ink 16"/>
              <p:cNvPicPr/>
              <p:nvPr/>
            </p:nvPicPr>
            <p:blipFill>
              <a:blip r:embed="rId28"/>
              <a:stretch>
                <a:fillRect/>
              </a:stretch>
            </p:blipFill>
            <p:spPr>
              <a:xfrm>
                <a:off x="5112087" y="500567"/>
                <a:ext cx="1062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p14:cNvContentPartPr/>
              <p14:nvPr/>
            </p14:nvContentPartPr>
            <p14:xfrm>
              <a:off x="6012447" y="619367"/>
              <a:ext cx="2392920" cy="142560"/>
            </p14:xfrm>
          </p:contentPart>
        </mc:Choice>
        <mc:Fallback xmlns="">
          <p:pic>
            <p:nvPicPr>
              <p:cNvPr id="18" name="Ink 17"/>
              <p:cNvPicPr/>
              <p:nvPr/>
            </p:nvPicPr>
            <p:blipFill>
              <a:blip r:embed="rId30"/>
              <a:stretch>
                <a:fillRect/>
              </a:stretch>
            </p:blipFill>
            <p:spPr>
              <a:xfrm>
                <a:off x="5952687" y="499127"/>
                <a:ext cx="25128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p14:cNvContentPartPr/>
              <p14:nvPr/>
            </p14:nvContentPartPr>
            <p14:xfrm>
              <a:off x="5171847" y="822047"/>
              <a:ext cx="656640" cy="18360"/>
            </p14:xfrm>
          </p:contentPart>
        </mc:Choice>
        <mc:Fallback xmlns="">
          <p:pic>
            <p:nvPicPr>
              <p:cNvPr id="19" name="Ink 18"/>
              <p:cNvPicPr/>
              <p:nvPr/>
            </p:nvPicPr>
            <p:blipFill>
              <a:blip r:embed="rId32"/>
              <a:stretch>
                <a:fillRect/>
              </a:stretch>
            </p:blipFill>
            <p:spPr>
              <a:xfrm>
                <a:off x="5112087" y="702167"/>
                <a:ext cx="776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p14:cNvContentPartPr/>
              <p14:nvPr/>
            </p14:nvContentPartPr>
            <p14:xfrm>
              <a:off x="5431047" y="3974927"/>
              <a:ext cx="3574800" cy="47880"/>
            </p14:xfrm>
          </p:contentPart>
        </mc:Choice>
        <mc:Fallback xmlns="">
          <p:pic>
            <p:nvPicPr>
              <p:cNvPr id="20" name="Ink 19"/>
              <p:cNvPicPr/>
              <p:nvPr/>
            </p:nvPicPr>
            <p:blipFill>
              <a:blip r:embed="rId34"/>
              <a:stretch>
                <a:fillRect/>
              </a:stretch>
            </p:blipFill>
            <p:spPr>
              <a:xfrm>
                <a:off x="5370927" y="3854687"/>
                <a:ext cx="3695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p14:cNvContentPartPr/>
              <p14:nvPr/>
            </p14:nvContentPartPr>
            <p14:xfrm>
              <a:off x="5190927" y="4118567"/>
              <a:ext cx="3602880" cy="50760"/>
            </p14:xfrm>
          </p:contentPart>
        </mc:Choice>
        <mc:Fallback xmlns="">
          <p:pic>
            <p:nvPicPr>
              <p:cNvPr id="21" name="Ink 20"/>
              <p:cNvPicPr/>
              <p:nvPr/>
            </p:nvPicPr>
            <p:blipFill>
              <a:blip r:embed="rId36"/>
              <a:stretch>
                <a:fillRect/>
              </a:stretch>
            </p:blipFill>
            <p:spPr>
              <a:xfrm>
                <a:off x="5130807" y="3998687"/>
                <a:ext cx="3722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p14:cNvContentPartPr/>
              <p14:nvPr/>
            </p14:nvContentPartPr>
            <p14:xfrm>
              <a:off x="5255007" y="4329167"/>
              <a:ext cx="1321560" cy="12240"/>
            </p14:xfrm>
          </p:contentPart>
        </mc:Choice>
        <mc:Fallback xmlns="">
          <p:pic>
            <p:nvPicPr>
              <p:cNvPr id="22" name="Ink 21"/>
              <p:cNvPicPr/>
              <p:nvPr/>
            </p:nvPicPr>
            <p:blipFill>
              <a:blip r:embed="rId38"/>
              <a:stretch>
                <a:fillRect/>
              </a:stretch>
            </p:blipFill>
            <p:spPr>
              <a:xfrm>
                <a:off x="5195247" y="4209287"/>
                <a:ext cx="1441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p14:cNvContentPartPr/>
              <p14:nvPr/>
            </p14:nvContentPartPr>
            <p14:xfrm>
              <a:off x="6742527" y="4238447"/>
              <a:ext cx="1922040" cy="65520"/>
            </p14:xfrm>
          </p:contentPart>
        </mc:Choice>
        <mc:Fallback xmlns="">
          <p:pic>
            <p:nvPicPr>
              <p:cNvPr id="23" name="Ink 22"/>
              <p:cNvPicPr/>
              <p:nvPr/>
            </p:nvPicPr>
            <p:blipFill>
              <a:blip r:embed="rId40"/>
              <a:stretch>
                <a:fillRect/>
              </a:stretch>
            </p:blipFill>
            <p:spPr>
              <a:xfrm>
                <a:off x="6682407" y="4118567"/>
                <a:ext cx="20419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p14:cNvContentPartPr/>
              <p14:nvPr/>
            </p14:nvContentPartPr>
            <p14:xfrm>
              <a:off x="4941447" y="3796007"/>
              <a:ext cx="1644480" cy="65160"/>
            </p14:xfrm>
          </p:contentPart>
        </mc:Choice>
        <mc:Fallback xmlns="">
          <p:pic>
            <p:nvPicPr>
              <p:cNvPr id="24" name="Ink 23"/>
              <p:cNvPicPr/>
              <p:nvPr/>
            </p:nvPicPr>
            <p:blipFill>
              <a:blip r:embed="rId42"/>
              <a:stretch>
                <a:fillRect/>
              </a:stretch>
            </p:blipFill>
            <p:spPr>
              <a:xfrm>
                <a:off x="4881327" y="3676127"/>
                <a:ext cx="1764720" cy="304920"/>
              </a:xfrm>
              <a:prstGeom prst="rect">
                <a:avLst/>
              </a:prstGeom>
            </p:spPr>
          </p:pic>
        </mc:Fallback>
      </mc:AlternateContent>
    </p:spTree>
    <p:extLst>
      <p:ext uri="{BB962C8B-B14F-4D97-AF65-F5344CB8AC3E}">
        <p14:creationId xmlns:p14="http://schemas.microsoft.com/office/powerpoint/2010/main" val="280765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 r="7821"/>
          <a:stretch/>
        </p:blipFill>
        <p:spPr>
          <a:xfrm>
            <a:off x="-203199" y="0"/>
            <a:ext cx="4886036"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26" r="12701"/>
          <a:stretch/>
        </p:blipFill>
        <p:spPr>
          <a:xfrm>
            <a:off x="4535054" y="0"/>
            <a:ext cx="4608945" cy="6858000"/>
          </a:xfrm>
          <a:prstGeom prst="rect">
            <a:avLst/>
          </a:prstGeom>
        </p:spPr>
      </p:pic>
    </p:spTree>
    <p:extLst>
      <p:ext uri="{BB962C8B-B14F-4D97-AF65-F5344CB8AC3E}">
        <p14:creationId xmlns:p14="http://schemas.microsoft.com/office/powerpoint/2010/main" val="202854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State program guidance does not allow for reimbursement</a:t>
            </a:r>
          </a:p>
          <a:p>
            <a:endParaRPr lang="en-US" dirty="0" smtClean="0"/>
          </a:p>
          <a:p>
            <a:r>
              <a:rPr lang="en-US" dirty="0" smtClean="0"/>
              <a:t>Period of Performance</a:t>
            </a:r>
          </a:p>
          <a:p>
            <a:endParaRPr lang="en-US" dirty="0" smtClean="0"/>
          </a:p>
          <a:p>
            <a:r>
              <a:rPr lang="en-US" dirty="0" smtClean="0"/>
              <a:t>Timely expenditures of sub-awards</a:t>
            </a:r>
            <a:endParaRPr lang="en-US" dirty="0"/>
          </a:p>
          <a:p>
            <a:endParaRPr lang="en-US" dirty="0"/>
          </a:p>
          <a:p>
            <a:endParaRPr lang="en-US" dirty="0" smtClean="0"/>
          </a:p>
        </p:txBody>
      </p:sp>
      <p:sp>
        <p:nvSpPr>
          <p:cNvPr id="4" name="Title 3"/>
          <p:cNvSpPr>
            <a:spLocks noGrp="1"/>
          </p:cNvSpPr>
          <p:nvPr>
            <p:ph type="title" idx="4294967295"/>
          </p:nvPr>
        </p:nvSpPr>
        <p:spPr>
          <a:xfrm>
            <a:off x="0" y="365125"/>
            <a:ext cx="7886700" cy="1325563"/>
          </a:xfrm>
        </p:spPr>
        <p:txBody>
          <a:bodyPr/>
          <a:lstStyle/>
          <a:p>
            <a:pPr algn="ctr"/>
            <a:r>
              <a:rPr lang="en-US" dirty="0" smtClean="0"/>
              <a:t>Challenges</a:t>
            </a:r>
            <a:r>
              <a:rPr lang="en-US" b="1" dirty="0" smtClean="0"/>
              <a:t> </a:t>
            </a:r>
            <a:endParaRPr lang="en-US" b="1" dirty="0"/>
          </a:p>
        </p:txBody>
      </p:sp>
    </p:spTree>
    <p:extLst>
      <p:ext uri="{BB962C8B-B14F-4D97-AF65-F5344CB8AC3E}">
        <p14:creationId xmlns:p14="http://schemas.microsoft.com/office/powerpoint/2010/main" val="7683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904" y="365442"/>
            <a:ext cx="84724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endParaRPr lang="en-US" kern="0" dirty="0"/>
          </a:p>
        </p:txBody>
      </p:sp>
      <p:sp>
        <p:nvSpPr>
          <p:cNvPr id="7" name="Text Placeholder 2"/>
          <p:cNvSpPr txBox="1">
            <a:spLocks/>
          </p:cNvSpPr>
          <p:nvPr/>
        </p:nvSpPr>
        <p:spPr bwMode="auto">
          <a:xfrm>
            <a:off x="671513" y="1600970"/>
            <a:ext cx="7772400" cy="29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nSpc>
                <a:spcPct val="200000"/>
              </a:lnSpc>
              <a:buNone/>
            </a:pPr>
            <a:endParaRPr lang="en-US" sz="3200" kern="0" dirty="0" smtClean="0"/>
          </a:p>
        </p:txBody>
      </p:sp>
      <p:graphicFrame>
        <p:nvGraphicFramePr>
          <p:cNvPr id="6" name="Diagram 5"/>
          <p:cNvGraphicFramePr/>
          <p:nvPr>
            <p:extLst>
              <p:ext uri="{D42A27DB-BD31-4B8C-83A1-F6EECF244321}">
                <p14:modId xmlns:p14="http://schemas.microsoft.com/office/powerpoint/2010/main" val="3743695013"/>
              </p:ext>
            </p:extLst>
          </p:nvPr>
        </p:nvGraphicFramePr>
        <p:xfrm>
          <a:off x="288760" y="161925"/>
          <a:ext cx="8313821" cy="6000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561087" y="3076340"/>
            <a:ext cx="1769165" cy="830997"/>
          </a:xfrm>
          <a:prstGeom prst="rect">
            <a:avLst/>
          </a:prstGeom>
          <a:noFill/>
        </p:spPr>
        <p:txBody>
          <a:bodyPr wrap="square" rtlCol="0">
            <a:spAutoFit/>
          </a:bodyPr>
          <a:lstStyle/>
          <a:p>
            <a:pPr algn="ctr"/>
            <a:r>
              <a:rPr lang="en-US" b="1" spc="50" dirty="0">
                <a:ln w="11430"/>
                <a:solidFill>
                  <a:srgbClr val="FF0000"/>
                </a:solidFill>
                <a:effectLst>
                  <a:outerShdw blurRad="76200" dist="50800" dir="5400000" algn="tl" rotWithShape="0">
                    <a:srgbClr val="000000">
                      <a:alpha val="65000"/>
                    </a:srgbClr>
                  </a:outerShdw>
                </a:effectLst>
              </a:rPr>
              <a:t>AIP Program</a:t>
            </a:r>
          </a:p>
        </p:txBody>
      </p:sp>
    </p:spTree>
    <p:extLst>
      <p:ext uri="{BB962C8B-B14F-4D97-AF65-F5344CB8AC3E}">
        <p14:creationId xmlns:p14="http://schemas.microsoft.com/office/powerpoint/2010/main" val="363708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6 &lt;strong&gt;Questions&lt;/strong&gt; to Ask Before Choosing an LMS - Capterra Blog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3056" y="1508125"/>
            <a:ext cx="5854700" cy="4391025"/>
          </a:xfrm>
        </p:spPr>
      </p:pic>
      <p:sp>
        <p:nvSpPr>
          <p:cNvPr id="4" name="Title 3"/>
          <p:cNvSpPr>
            <a:spLocks noGrp="1"/>
          </p:cNvSpPr>
          <p:nvPr>
            <p:ph type="title" idx="4294967295"/>
          </p:nvPr>
        </p:nvSpPr>
        <p:spPr>
          <a:xfrm>
            <a:off x="0" y="365125"/>
            <a:ext cx="8810368" cy="1325563"/>
          </a:xfrm>
        </p:spPr>
        <p:txBody>
          <a:bodyPr/>
          <a:lstStyle/>
          <a:p>
            <a:pPr algn="ctr"/>
            <a:r>
              <a:rPr lang="en-US" dirty="0" smtClean="0"/>
              <a:t>Questions</a:t>
            </a:r>
            <a:r>
              <a:rPr lang="en-US" b="1" dirty="0" smtClean="0"/>
              <a:t> </a:t>
            </a:r>
            <a:endParaRPr lang="en-US" b="1" dirty="0"/>
          </a:p>
        </p:txBody>
      </p:sp>
    </p:spTree>
    <p:extLst>
      <p:ext uri="{BB962C8B-B14F-4D97-AF65-F5344CB8AC3E}">
        <p14:creationId xmlns:p14="http://schemas.microsoft.com/office/powerpoint/2010/main" val="214500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71513" y="344488"/>
            <a:ext cx="84724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r>
              <a:rPr lang="en-US" kern="0" dirty="0" smtClean="0"/>
              <a:t>Objectives</a:t>
            </a:r>
            <a:endParaRPr lang="en-US" kern="0" dirty="0"/>
          </a:p>
        </p:txBody>
      </p:sp>
      <p:sp>
        <p:nvSpPr>
          <p:cNvPr id="7" name="Text Placeholder 2"/>
          <p:cNvSpPr txBox="1">
            <a:spLocks/>
          </p:cNvSpPr>
          <p:nvPr/>
        </p:nvSpPr>
        <p:spPr bwMode="auto">
          <a:xfrm>
            <a:off x="671513" y="1600970"/>
            <a:ext cx="7772400" cy="29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457200" indent="-457200">
              <a:lnSpc>
                <a:spcPct val="200000"/>
              </a:lnSpc>
              <a:buFont typeface="Arial" panose="020B0604020202020204" pitchFamily="34" charset="0"/>
              <a:buChar char="•"/>
            </a:pPr>
            <a:r>
              <a:rPr lang="en-US" sz="3200" b="0" kern="0" dirty="0" smtClean="0"/>
              <a:t>Background</a:t>
            </a:r>
          </a:p>
          <a:p>
            <a:pPr marL="457200" indent="-457200">
              <a:lnSpc>
                <a:spcPct val="200000"/>
              </a:lnSpc>
              <a:buFont typeface="Arial" panose="020B0604020202020204" pitchFamily="34" charset="0"/>
              <a:buChar char="•"/>
            </a:pPr>
            <a:r>
              <a:rPr lang="en-US" sz="3200" b="0" kern="0" dirty="0" smtClean="0"/>
              <a:t>New Guidance</a:t>
            </a:r>
          </a:p>
          <a:p>
            <a:pPr marL="457200" indent="-457200">
              <a:lnSpc>
                <a:spcPct val="200000"/>
              </a:lnSpc>
              <a:buFont typeface="Arial" panose="020B0604020202020204" pitchFamily="34" charset="0"/>
              <a:buChar char="•"/>
            </a:pPr>
            <a:r>
              <a:rPr lang="en-US" sz="3200" b="0" kern="0" dirty="0" smtClean="0"/>
              <a:t>Next Steps</a:t>
            </a:r>
            <a:endParaRPr lang="en-US" sz="3200" kern="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921" y="2852827"/>
            <a:ext cx="4301038" cy="3186530"/>
          </a:xfrm>
          <a:prstGeom prst="rect">
            <a:avLst/>
          </a:prstGeom>
        </p:spPr>
      </p:pic>
    </p:spTree>
    <p:extLst>
      <p:ext uri="{BB962C8B-B14F-4D97-AF65-F5344CB8AC3E}">
        <p14:creationId xmlns:p14="http://schemas.microsoft.com/office/powerpoint/2010/main" val="5658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anim calcmode="lin" valueType="num">
                                      <p:cBhvr>
                                        <p:cTn id="12"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2000"/>
                                        <p:tgtEl>
                                          <p:spTgt spid="7">
                                            <p:txEl>
                                              <p:pRg st="1" end="1"/>
                                            </p:txEl>
                                          </p:spTgt>
                                        </p:tgtEl>
                                      </p:cBhvr>
                                    </p:animEffect>
                                    <p:anim calcmode="lin" valueType="num">
                                      <p:cBhvr>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2000"/>
                                        <p:tgtEl>
                                          <p:spTgt spid="7">
                                            <p:txEl>
                                              <p:pRg st="2" end="2"/>
                                            </p:txEl>
                                          </p:spTgt>
                                        </p:tgtEl>
                                      </p:cBhvr>
                                    </p:animEffect>
                                    <p:anim calcmode="lin" valueType="num">
                                      <p:cBhvr>
                                        <p:cTn id="26"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625" y="344488"/>
            <a:ext cx="8472488" cy="609600"/>
          </a:xfrm>
        </p:spPr>
        <p:txBody>
          <a:bodyPr/>
          <a:lstStyle/>
          <a:p>
            <a:pPr algn="ctr"/>
            <a:r>
              <a:rPr lang="en-US" dirty="0" smtClean="0"/>
              <a:t>Which</a:t>
            </a:r>
            <a:r>
              <a:rPr lang="en-US" baseline="0" dirty="0" smtClean="0"/>
              <a:t> States are In?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015" y="1112044"/>
            <a:ext cx="1500188" cy="150018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799" y="1103086"/>
            <a:ext cx="1500188" cy="15001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9228" y="1103658"/>
            <a:ext cx="1499616" cy="14996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4466" y="1011351"/>
            <a:ext cx="1660869" cy="166086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515" y="2672220"/>
            <a:ext cx="1499616" cy="149961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799" y="2676881"/>
            <a:ext cx="1499616" cy="149384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8376" y="2676881"/>
            <a:ext cx="1499616" cy="151979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8292" y="2677988"/>
            <a:ext cx="1933215" cy="149384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886" y="4171836"/>
            <a:ext cx="1648874" cy="1648874"/>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0354" y="4196671"/>
            <a:ext cx="1554480" cy="1554480"/>
          </a:xfrm>
          <a:prstGeom prst="rect">
            <a:avLst/>
          </a:prstGeom>
        </p:spPr>
      </p:pic>
      <p:sp>
        <p:nvSpPr>
          <p:cNvPr id="3" name="TextBox 2"/>
          <p:cNvSpPr txBox="1"/>
          <p:nvPr/>
        </p:nvSpPr>
        <p:spPr>
          <a:xfrm>
            <a:off x="4238376" y="4177604"/>
            <a:ext cx="3507748"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Created in 1996</a:t>
            </a:r>
          </a:p>
          <a:p>
            <a:pPr marL="342900" indent="-342900">
              <a:buFont typeface="Arial" panose="020B0604020202020204" pitchFamily="34" charset="0"/>
              <a:buChar char="•"/>
            </a:pPr>
            <a:r>
              <a:rPr lang="en-US" dirty="0" smtClean="0"/>
              <a:t>Original 7 expanded to 10 </a:t>
            </a:r>
          </a:p>
          <a:p>
            <a:pPr marL="342900" indent="-342900">
              <a:buFont typeface="Arial" panose="020B0604020202020204" pitchFamily="34" charset="0"/>
              <a:buChar char="•"/>
            </a:pPr>
            <a:r>
              <a:rPr lang="en-US" dirty="0" smtClean="0"/>
              <a:t>Little implementing guidance</a:t>
            </a:r>
            <a:endParaRPr lang="en-US" dirty="0"/>
          </a:p>
        </p:txBody>
      </p:sp>
    </p:spTree>
    <p:extLst>
      <p:ext uri="{BB962C8B-B14F-4D97-AF65-F5344CB8AC3E}">
        <p14:creationId xmlns:p14="http://schemas.microsoft.com/office/powerpoint/2010/main" val="37267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8625" y="344488"/>
            <a:ext cx="8472488" cy="609600"/>
          </a:xfrm>
        </p:spPr>
        <p:txBody>
          <a:bodyPr/>
          <a:lstStyle/>
          <a:p>
            <a:pPr algn="ctr"/>
            <a:r>
              <a:rPr lang="en-US" dirty="0" smtClean="0"/>
              <a:t>What is a “Block Grant”?</a:t>
            </a:r>
            <a:endParaRPr lang="en-US" dirty="0"/>
          </a:p>
        </p:txBody>
      </p:sp>
      <p:sp>
        <p:nvSpPr>
          <p:cNvPr id="4" name="Content Placeholder 3"/>
          <p:cNvSpPr>
            <a:spLocks noGrp="1"/>
          </p:cNvSpPr>
          <p:nvPr>
            <p:ph idx="1"/>
          </p:nvPr>
        </p:nvSpPr>
        <p:spPr>
          <a:xfrm>
            <a:off x="495300" y="1145628"/>
            <a:ext cx="8050213" cy="4876799"/>
          </a:xfrm>
        </p:spPr>
        <p:txBody>
          <a:bodyPr/>
          <a:lstStyle/>
          <a:p>
            <a:pPr>
              <a:buFont typeface="Wingdings" panose="05000000000000000000" pitchFamily="2" charset="2"/>
              <a:buChar char="Ø"/>
            </a:pPr>
            <a:r>
              <a:rPr lang="en-US" sz="2000" b="0" dirty="0" smtClean="0"/>
              <a:t>Historically</a:t>
            </a:r>
            <a:r>
              <a:rPr lang="en-US" sz="2000" b="0" baseline="0" dirty="0" smtClean="0"/>
              <a:t> a lump sum of $ awarded to a State for their use as identified </a:t>
            </a:r>
            <a:r>
              <a:rPr lang="en-US" sz="2000" b="0" dirty="0" smtClean="0"/>
              <a:t>in a State Block Grant Memorandum of Agreement (MOA)</a:t>
            </a:r>
            <a:r>
              <a:rPr lang="en-US" sz="2000" b="0" baseline="0" dirty="0" smtClean="0"/>
              <a:t>.</a:t>
            </a:r>
          </a:p>
          <a:p>
            <a:pPr marL="0" indent="0">
              <a:buNone/>
            </a:pPr>
            <a:endParaRPr lang="en-US" sz="2000" b="0" baseline="0" dirty="0" smtClean="0"/>
          </a:p>
          <a:p>
            <a:pPr>
              <a:buFont typeface="Wingdings" panose="05000000000000000000" pitchFamily="2" charset="2"/>
              <a:buChar char="Ø"/>
            </a:pPr>
            <a:r>
              <a:rPr lang="en-US" sz="2000" b="0" baseline="0" dirty="0" smtClean="0"/>
              <a:t>States distribute</a:t>
            </a:r>
            <a:r>
              <a:rPr lang="en-US" sz="2000" b="0" dirty="0" smtClean="0"/>
              <a:t> $ for capital development at non-primary airports.</a:t>
            </a:r>
          </a:p>
          <a:p>
            <a:pPr marL="0" indent="0">
              <a:buNone/>
            </a:pPr>
            <a:endParaRPr lang="en-US" sz="2000" b="0" dirty="0"/>
          </a:p>
          <a:p>
            <a:pPr>
              <a:buFont typeface="Wingdings" panose="05000000000000000000" pitchFamily="2" charset="2"/>
              <a:buChar char="Ø"/>
            </a:pPr>
            <a:r>
              <a:rPr lang="en-US" sz="2000" b="0" baseline="0" dirty="0" smtClean="0"/>
              <a:t>Still subject to FAA program</a:t>
            </a:r>
            <a:r>
              <a:rPr lang="en-US" sz="2000" b="0" dirty="0" smtClean="0"/>
              <a:t> rules, guidelines, and policies.  Limited MOA linked FAA with States.</a:t>
            </a:r>
          </a:p>
          <a:p>
            <a:pPr>
              <a:buFont typeface="Wingdings" panose="05000000000000000000" pitchFamily="2" charset="2"/>
              <a:buChar char="Ø"/>
            </a:pPr>
            <a:endParaRPr lang="en-US" sz="2000" b="0" baseline="0" dirty="0"/>
          </a:p>
          <a:p>
            <a:pPr>
              <a:buFont typeface="Wingdings" panose="05000000000000000000" pitchFamily="2" charset="2"/>
              <a:buChar char="Ø"/>
            </a:pPr>
            <a:r>
              <a:rPr lang="en-US" sz="2000" b="0" dirty="0" smtClean="0"/>
              <a:t>Allows States to have flexibility for carrying out the grant program effectively and efficiently.</a:t>
            </a:r>
          </a:p>
          <a:p>
            <a:pPr>
              <a:buFont typeface="Wingdings" panose="05000000000000000000" pitchFamily="2" charset="2"/>
              <a:buChar char="Ø"/>
            </a:pPr>
            <a:endParaRPr lang="en-US" sz="2000" b="0" baseline="0" dirty="0"/>
          </a:p>
          <a:p>
            <a:pPr>
              <a:buFont typeface="Wingdings" panose="05000000000000000000" pitchFamily="2" charset="2"/>
              <a:buChar char="Ø"/>
            </a:pPr>
            <a:r>
              <a:rPr lang="en-US" sz="2000" b="0" dirty="0" smtClean="0"/>
              <a:t>Operates differently than other DOT mode block grants (i.e. FHWA).</a:t>
            </a:r>
            <a:endParaRPr lang="en-US" sz="2000" b="0" baseline="0" dirty="0" smtClean="0"/>
          </a:p>
          <a:p>
            <a:pPr marL="0" indent="0">
              <a:buNone/>
            </a:pPr>
            <a:endParaRPr lang="en-US" sz="2400" b="0" baseline="0" dirty="0" smtClean="0"/>
          </a:p>
          <a:p>
            <a:pPr marL="0" indent="0">
              <a:buNone/>
            </a:pPr>
            <a:endParaRPr lang="en-US" baseline="0" dirty="0" smtClean="0"/>
          </a:p>
          <a:p>
            <a:pPr marL="0" indent="0">
              <a:buNone/>
            </a:pPr>
            <a:endParaRPr lang="en-US" dirty="0"/>
          </a:p>
        </p:txBody>
      </p:sp>
    </p:spTree>
    <p:extLst>
      <p:ext uri="{BB962C8B-B14F-4D97-AF65-F5344CB8AC3E}">
        <p14:creationId xmlns:p14="http://schemas.microsoft.com/office/powerpoint/2010/main" val="16504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9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9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9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9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50000"/>
              </a:lnSpc>
              <a:buFont typeface="Wingdings" panose="05000000000000000000" pitchFamily="2" charset="2"/>
              <a:buChar char="Ø"/>
            </a:pPr>
            <a:r>
              <a:rPr lang="en-US" sz="2400" b="0" kern="0" dirty="0" smtClean="0"/>
              <a:t>National Association of State Aviation Officials (NASAO).</a:t>
            </a:r>
          </a:p>
          <a:p>
            <a:pPr lvl="1">
              <a:lnSpc>
                <a:spcPct val="150000"/>
              </a:lnSpc>
            </a:pPr>
            <a:r>
              <a:rPr lang="en-US" kern="0" dirty="0" smtClean="0"/>
              <a:t>Working collaboratively to support regular communication.</a:t>
            </a:r>
            <a:endParaRPr lang="en-US" kern="0" dirty="0"/>
          </a:p>
        </p:txBody>
      </p:sp>
      <p:sp>
        <p:nvSpPr>
          <p:cNvPr id="6"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r>
              <a:rPr lang="en-US" kern="0" dirty="0" smtClean="0"/>
              <a:t>External Stakeholder</a:t>
            </a:r>
            <a:endParaRPr lang="en-US" kern="0" dirty="0"/>
          </a:p>
        </p:txBody>
      </p:sp>
    </p:spTree>
    <p:extLst>
      <p:ext uri="{BB962C8B-B14F-4D97-AF65-F5344CB8AC3E}">
        <p14:creationId xmlns:p14="http://schemas.microsoft.com/office/powerpoint/2010/main" val="312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8625" y="344488"/>
            <a:ext cx="8472488" cy="609600"/>
          </a:xfrm>
        </p:spPr>
        <p:txBody>
          <a:bodyPr/>
          <a:lstStyle/>
          <a:p>
            <a:pPr algn="ctr"/>
            <a:r>
              <a:rPr lang="en-US" dirty="0" smtClean="0"/>
              <a:t>Advisory Circular</a:t>
            </a:r>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r>
              <a:rPr lang="en-US" sz="2400" b="0" dirty="0" smtClean="0"/>
              <a:t>Recommendation from an FAA review of State Block Grant Programs in 2011.</a:t>
            </a:r>
          </a:p>
          <a:p>
            <a:pPr>
              <a:buFont typeface="Wingdings" panose="05000000000000000000" pitchFamily="2" charset="2"/>
              <a:buChar char="Ø"/>
            </a:pPr>
            <a:endParaRPr lang="en-US" sz="2400" b="0" dirty="0" smtClean="0"/>
          </a:p>
          <a:p>
            <a:pPr>
              <a:buFont typeface="Wingdings" panose="05000000000000000000" pitchFamily="2" charset="2"/>
              <a:buChar char="Ø"/>
            </a:pPr>
            <a:r>
              <a:rPr lang="en-US" sz="2400" b="0" dirty="0" smtClean="0"/>
              <a:t>Intended to be a resource for both State Block Grant Program States (SBGPS) &amp; FAA.</a:t>
            </a:r>
          </a:p>
          <a:p>
            <a:pPr>
              <a:buFont typeface="Wingdings" panose="05000000000000000000" pitchFamily="2" charset="2"/>
              <a:buChar char="Ø"/>
            </a:pPr>
            <a:endParaRPr lang="en-US" sz="2400" b="0" dirty="0" smtClean="0"/>
          </a:p>
          <a:p>
            <a:pPr>
              <a:buFont typeface="Wingdings" panose="05000000000000000000" pitchFamily="2" charset="2"/>
              <a:buChar char="Ø"/>
            </a:pPr>
            <a:r>
              <a:rPr lang="en-US" sz="2400" b="0" dirty="0" smtClean="0"/>
              <a:t>AC No. 150/5100-21  “State Block Grant Program” published November 7, 2016. </a:t>
            </a:r>
          </a:p>
          <a:p>
            <a:pPr marL="0" indent="0">
              <a:lnSpc>
                <a:spcPct val="200000"/>
              </a:lnSpc>
              <a:buNone/>
            </a:pPr>
            <a:endParaRPr lang="en-US" sz="2400" b="0" dirty="0" smtClean="0"/>
          </a:p>
        </p:txBody>
      </p:sp>
    </p:spTree>
    <p:extLst>
      <p:ext uri="{BB962C8B-B14F-4D97-AF65-F5344CB8AC3E}">
        <p14:creationId xmlns:p14="http://schemas.microsoft.com/office/powerpoint/2010/main" val="2059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57" y="3068636"/>
            <a:ext cx="5714319" cy="2939315"/>
          </a:xfrm>
          <a:prstGeom prst="rect">
            <a:avLst/>
          </a:prstGeom>
        </p:spPr>
      </p:pic>
      <p:sp>
        <p:nvSpPr>
          <p:cNvPr id="4"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r>
              <a:rPr lang="en-US" kern="0" dirty="0" smtClean="0"/>
              <a:t>Implementation Plans</a:t>
            </a:r>
            <a:endParaRPr lang="en-US" kern="0" dirty="0"/>
          </a:p>
        </p:txBody>
      </p:sp>
      <p:sp>
        <p:nvSpPr>
          <p:cNvPr id="7" name="Text Placeholder 2"/>
          <p:cNvSpPr txBox="1">
            <a:spLocks/>
          </p:cNvSpPr>
          <p:nvPr/>
        </p:nvSpPr>
        <p:spPr bwMode="auto">
          <a:xfrm>
            <a:off x="495301" y="1508125"/>
            <a:ext cx="603612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50000"/>
              </a:lnSpc>
            </a:pPr>
            <a:r>
              <a:rPr lang="en-US" sz="2400" b="0" kern="0" dirty="0" smtClean="0"/>
              <a:t>States affirmed that they would be able to successfully implement each of the program areas of the block grant program-January 2017.  </a:t>
            </a:r>
            <a:endParaRPr lang="en-US" sz="2400" b="0" kern="0" dirty="0"/>
          </a:p>
        </p:txBody>
      </p:sp>
    </p:spTree>
    <p:extLst>
      <p:ext uri="{BB962C8B-B14F-4D97-AF65-F5344CB8AC3E}">
        <p14:creationId xmlns:p14="http://schemas.microsoft.com/office/powerpoint/2010/main" val="211159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r>
              <a:rPr lang="en-US" kern="0" dirty="0" smtClean="0"/>
              <a:t>Unique Considerations</a:t>
            </a:r>
            <a:endParaRPr lang="en-US" kern="0" dirty="0"/>
          </a:p>
        </p:txBody>
      </p:sp>
      <p:sp>
        <p:nvSpPr>
          <p:cNvPr id="7" name="Text Placeholder 2"/>
          <p:cNvSpPr txBox="1">
            <a:spLocks/>
          </p:cNvSpPr>
          <p:nvPr/>
        </p:nvSpPr>
        <p:spPr bwMode="auto">
          <a:xfrm>
            <a:off x="893234" y="1533525"/>
            <a:ext cx="57023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2400" b="0" kern="0" dirty="0" smtClean="0"/>
              <a:t>States present issues unique to them for the FAA to consider. </a:t>
            </a:r>
          </a:p>
          <a:p>
            <a:pPr lvl="1"/>
            <a:r>
              <a:rPr lang="en-US" sz="2000" kern="0" dirty="0" smtClean="0"/>
              <a:t>Conflict with state law?</a:t>
            </a:r>
          </a:p>
          <a:p>
            <a:pPr lvl="1"/>
            <a:r>
              <a:rPr lang="en-US" sz="2000" kern="0" dirty="0" smtClean="0"/>
              <a:t>Cause undue burden on state?</a:t>
            </a:r>
          </a:p>
          <a:p>
            <a:pPr lvl="1"/>
            <a:r>
              <a:rPr lang="en-US" sz="2000" kern="0" dirty="0" smtClean="0"/>
              <a:t>Other?</a:t>
            </a:r>
            <a:r>
              <a:rPr lang="en-US" kern="0" dirty="0" smtClean="0"/>
              <a:t>	 </a:t>
            </a:r>
          </a:p>
          <a:p>
            <a:r>
              <a:rPr lang="en-US" sz="2400" b="0" kern="0" dirty="0" smtClean="0"/>
              <a:t>Initially received and reviewed at the ADO.</a:t>
            </a:r>
          </a:p>
          <a:p>
            <a:pPr marL="0" indent="0">
              <a:buFont typeface="Wingdings" pitchFamily="2" charset="2"/>
              <a:buNone/>
            </a:pPr>
            <a:endParaRPr lang="en-US" sz="2400" b="0" kern="0" dirty="0" smtClean="0"/>
          </a:p>
          <a:p>
            <a:r>
              <a:rPr lang="en-US" sz="2400" b="0" kern="0" dirty="0" smtClean="0"/>
              <a:t>Final approval by HQ.  Included in MOA.</a:t>
            </a:r>
          </a:p>
          <a:p>
            <a:endParaRPr lang="en-US" kern="0" dirty="0"/>
          </a:p>
        </p:txBody>
      </p:sp>
    </p:spTree>
    <p:extLst>
      <p:ext uri="{BB962C8B-B14F-4D97-AF65-F5344CB8AC3E}">
        <p14:creationId xmlns:p14="http://schemas.microsoft.com/office/powerpoint/2010/main" val="110948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APP 500 2017 Recurrent Financial BA Presentation Slides">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APP 500 2017 Recurrent Financial BA Presentation Slides</Template>
  <TotalTime>2109</TotalTime>
  <Words>1468</Words>
  <Application>Microsoft Office PowerPoint</Application>
  <PresentationFormat>On-screen Show (4:3)</PresentationFormat>
  <Paragraphs>136</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Open Sans</vt:lpstr>
      <vt:lpstr>PermianSlabSerifTypeface</vt:lpstr>
      <vt:lpstr>Times New Roman</vt:lpstr>
      <vt:lpstr>Wingdings</vt:lpstr>
      <vt:lpstr>APP 500 2017 Recurrent Financial BA Presentation Slides</vt:lpstr>
      <vt:lpstr>Custom Design</vt:lpstr>
      <vt:lpstr>1_Custom Design</vt:lpstr>
      <vt:lpstr>FAA State Block Grant Program</vt:lpstr>
      <vt:lpstr>PowerPoint Presentation</vt:lpstr>
      <vt:lpstr>PowerPoint Presentation</vt:lpstr>
      <vt:lpstr>Which States are In?</vt:lpstr>
      <vt:lpstr>What is a “Block Grant”?</vt:lpstr>
      <vt:lpstr>PowerPoint Presentation</vt:lpstr>
      <vt:lpstr>Advisory Circular</vt:lpstr>
      <vt:lpstr>PowerPoint Presentation</vt:lpstr>
      <vt:lpstr>PowerPoint Presentation</vt:lpstr>
      <vt:lpstr>Memorandums of Agreement</vt:lpstr>
      <vt:lpstr>Annual Sub-Award Validations</vt:lpstr>
      <vt:lpstr>The Future </vt:lpstr>
      <vt:lpstr>PowerPoint Presentation</vt:lpstr>
      <vt:lpstr>PowerPoint Presentation</vt:lpstr>
      <vt:lpstr>PowerPoint Presentation</vt:lpstr>
      <vt:lpstr>PowerPoint Presentation</vt:lpstr>
      <vt:lpstr>PowerPoint Presentation</vt:lpstr>
      <vt:lpstr>PowerPoint Presentation</vt:lpstr>
      <vt:lpstr>Challenges </vt:lpstr>
      <vt:lpstr>Questions </vt:lpstr>
    </vt:vector>
  </TitlesOfParts>
  <Company>Federal Aviation Administraton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 State Block Grant Program</dc:title>
  <dc:creator>Fields, Carlos (FAA)</dc:creator>
  <cp:lastModifiedBy>Braden, Phillip (FAA)</cp:lastModifiedBy>
  <cp:revision>104</cp:revision>
  <cp:lastPrinted>2018-04-17T22:02:47Z</cp:lastPrinted>
  <dcterms:created xsi:type="dcterms:W3CDTF">2017-05-18T02:33:49Z</dcterms:created>
  <dcterms:modified xsi:type="dcterms:W3CDTF">2018-04-20T01:32:40Z</dcterms:modified>
</cp:coreProperties>
</file>